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93" r:id="rId2"/>
    <p:sldId id="266" r:id="rId3"/>
    <p:sldId id="295" r:id="rId4"/>
    <p:sldId id="273" r:id="rId5"/>
    <p:sldId id="296" r:id="rId6"/>
    <p:sldId id="257" r:id="rId7"/>
    <p:sldId id="279" r:id="rId8"/>
    <p:sldId id="258" r:id="rId9"/>
    <p:sldId id="283" r:id="rId10"/>
    <p:sldId id="259" r:id="rId11"/>
    <p:sldId id="294" r:id="rId12"/>
    <p:sldId id="260" r:id="rId13"/>
    <p:sldId id="261" r:id="rId14"/>
    <p:sldId id="280" r:id="rId15"/>
    <p:sldId id="263" r:id="rId16"/>
    <p:sldId id="285" r:id="rId17"/>
    <p:sldId id="262" r:id="rId18"/>
    <p:sldId id="267" r:id="rId19"/>
    <p:sldId id="264" r:id="rId20"/>
    <p:sldId id="281" r:id="rId21"/>
    <p:sldId id="268" r:id="rId22"/>
    <p:sldId id="269" r:id="rId23"/>
    <p:sldId id="270" r:id="rId24"/>
    <p:sldId id="287" r:id="rId25"/>
    <p:sldId id="271" r:id="rId26"/>
    <p:sldId id="272" r:id="rId27"/>
    <p:sldId id="282" r:id="rId28"/>
    <p:sldId id="274" r:id="rId29"/>
    <p:sldId id="275" r:id="rId30"/>
    <p:sldId id="276" r:id="rId31"/>
    <p:sldId id="277" r:id="rId32"/>
    <p:sldId id="284" r:id="rId33"/>
    <p:sldId id="288" r:id="rId34"/>
    <p:sldId id="289" r:id="rId35"/>
    <p:sldId id="290"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6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35"/>
  </p:normalViewPr>
  <p:slideViewPr>
    <p:cSldViewPr snapToGrid="0" snapToObjects="1" showGuides="1">
      <p:cViewPr varScale="1">
        <p:scale>
          <a:sx n="119" d="100"/>
          <a:sy n="119" d="100"/>
        </p:scale>
        <p:origin x="232" y="400"/>
      </p:cViewPr>
      <p:guideLst>
        <p:guide orient="horz" pos="2160"/>
        <p:guide pos="3840"/>
      </p:guideLst>
    </p:cSldViewPr>
  </p:slideViewPr>
  <p:outlineViewPr>
    <p:cViewPr>
      <p:scale>
        <a:sx n="33" d="100"/>
        <a:sy n="33" d="100"/>
      </p:scale>
      <p:origin x="0" y="-2024"/>
    </p:cViewPr>
  </p:outlineViewPr>
  <p:notesTextViewPr>
    <p:cViewPr>
      <p:scale>
        <a:sx n="1" d="1"/>
        <a:sy n="1" d="1"/>
      </p:scale>
      <p:origin x="0" y="0"/>
    </p:cViewPr>
  </p:notesTextViewPr>
  <p:sorterViewPr>
    <p:cViewPr>
      <p:scale>
        <a:sx n="82" d="100"/>
        <a:sy n="82"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B75B96-0528-4EB3-BD49-1B7E7EBAB967}" type="datetimeFigureOut">
              <a:rPr lang="zh-CN" altLang="en-US" smtClean="0"/>
              <a:t>2022/3/13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C148F-9A36-414E-A051-93CFF09916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a:t>
            </a:fld>
            <a:endParaRPr lang="zh-CN" altLang="en-US"/>
          </a:p>
        </p:txBody>
      </p:sp>
    </p:spTree>
    <p:extLst>
      <p:ext uri="{BB962C8B-B14F-4D97-AF65-F5344CB8AC3E}">
        <p14:creationId xmlns:p14="http://schemas.microsoft.com/office/powerpoint/2010/main" val="13133838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35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E0C148F-9A36-414E-A051-93CFF0991682}"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4">
            <a:alphaModFix amt="24000"/>
            <a:extLst>
              <a:ext uri="{28A0092B-C50C-407E-A947-70E740481C1C}">
                <a14:useLocalDpi xmlns:a14="http://schemas.microsoft.com/office/drawing/2010/main" val="0"/>
              </a:ext>
            </a:extLst>
          </a:blip>
          <a:srcRect t="23435" b="94"/>
          <a:stretch>
            <a:fillRect/>
          </a:stretch>
        </p:blipFill>
        <p:spPr>
          <a:xfrm>
            <a:off x="0" y="1"/>
            <a:ext cx="12192000" cy="6992471"/>
          </a:xfrm>
          <a:custGeom>
            <a:avLst/>
            <a:gdLst>
              <a:gd name="connsiteX0" fmla="*/ 0 w 12192000"/>
              <a:gd name="connsiteY0" fmla="*/ 0 h 6992471"/>
              <a:gd name="connsiteX1" fmla="*/ 12192000 w 12192000"/>
              <a:gd name="connsiteY1" fmla="*/ 0 h 6992471"/>
              <a:gd name="connsiteX2" fmla="*/ 12192000 w 12192000"/>
              <a:gd name="connsiteY2" fmla="*/ 6992471 h 6992471"/>
              <a:gd name="connsiteX3" fmla="*/ 0 w 12192000"/>
              <a:gd name="connsiteY3" fmla="*/ 6992471 h 6992471"/>
            </a:gdLst>
            <a:ahLst/>
            <a:cxnLst>
              <a:cxn ang="0">
                <a:pos x="connsiteX0" y="connsiteY0"/>
              </a:cxn>
              <a:cxn ang="0">
                <a:pos x="connsiteX1" y="connsiteY1"/>
              </a:cxn>
              <a:cxn ang="0">
                <a:pos x="connsiteX2" y="connsiteY2"/>
              </a:cxn>
              <a:cxn ang="0">
                <a:pos x="connsiteX3" y="connsiteY3"/>
              </a:cxn>
            </a:cxnLst>
            <a:rect l="l" t="t" r="r" b="b"/>
            <a:pathLst>
              <a:path w="12192000" h="6992471">
                <a:moveTo>
                  <a:pt x="0" y="0"/>
                </a:moveTo>
                <a:lnTo>
                  <a:pt x="12192000" y="0"/>
                </a:lnTo>
                <a:lnTo>
                  <a:pt x="12192000" y="6992471"/>
                </a:lnTo>
                <a:lnTo>
                  <a:pt x="0" y="6992471"/>
                </a:lnTo>
                <a:close/>
              </a:path>
            </a:pathLst>
          </a:cu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audio" Target="../media/media1.mp3"/><Relationship Id="rId3" Type="http://schemas.openxmlformats.org/officeDocument/2006/relationships/tags" Target="../tags/tag3.xml"/><Relationship Id="rId7" Type="http://schemas.microsoft.com/office/2007/relationships/media" Target="../media/media1.mp3"/><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2.png"/><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PA_文本框 115"/>
          <p:cNvSpPr txBox="1"/>
          <p:nvPr>
            <p:custDataLst>
              <p:tags r:id="rId1"/>
            </p:custDataLst>
          </p:nvPr>
        </p:nvSpPr>
        <p:spPr>
          <a:xfrm>
            <a:off x="5867729" y="2340954"/>
            <a:ext cx="5509200" cy="1692771"/>
          </a:xfrm>
          <a:prstGeom prst="rect">
            <a:avLst/>
          </a:prstGeom>
          <a:noFill/>
        </p:spPr>
        <p:txBody>
          <a:bodyPr wrap="none" rtlCol="0">
            <a:spAutoFit/>
          </a:bodyPr>
          <a:lstStyle/>
          <a:p>
            <a:pPr algn="l"/>
            <a:r>
              <a:rPr kumimoji="1" lang="en-US" altLang="zh-CN" sz="60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NYC TAXI TRIP</a:t>
            </a:r>
          </a:p>
          <a:p>
            <a:pPr algn="l"/>
            <a:r>
              <a:rPr kumimoji="1" lang="en-US" altLang="zh-CN" sz="44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rPr>
              <a:t>DATA PIPELINE</a:t>
            </a:r>
            <a:endParaRPr kumimoji="1" lang="zh-CN" altLang="en-US" sz="4400" dirty="0">
              <a:solidFill>
                <a:schemeClr val="tx2"/>
              </a:solidFill>
              <a:latin typeface="雅痞-简" panose="00000500000000000000" pitchFamily="2" charset="-122"/>
              <a:ea typeface="雅痞-简" panose="00000500000000000000" pitchFamily="2" charset="-122"/>
              <a:cs typeface="萝莉体 第二版" panose="02000500000000000000" pitchFamily="2" charset="-122"/>
            </a:endParaRPr>
          </a:p>
        </p:txBody>
      </p:sp>
      <p:grpSp>
        <p:nvGrpSpPr>
          <p:cNvPr id="117" name="PA_组合 98"/>
          <p:cNvGrpSpPr/>
          <p:nvPr>
            <p:custDataLst>
              <p:tags r:id="rId2"/>
            </p:custDataLst>
          </p:nvPr>
        </p:nvGrpSpPr>
        <p:grpSpPr>
          <a:xfrm>
            <a:off x="-7636560" y="4658289"/>
            <a:ext cx="14520706" cy="15082672"/>
            <a:chOff x="0" y="0"/>
            <a:chExt cx="1232382" cy="1280079"/>
          </a:xfrm>
        </p:grpSpPr>
        <p:sp>
          <p:nvSpPr>
            <p:cNvPr id="118"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9"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0"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121"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2"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3"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1" name="PA_组合 139"/>
          <p:cNvGrpSpPr/>
          <p:nvPr>
            <p:custDataLst>
              <p:tags r:id="rId3"/>
            </p:custDataLst>
          </p:nvPr>
        </p:nvGrpSpPr>
        <p:grpSpPr>
          <a:xfrm rot="8548729">
            <a:off x="1987285" y="4119770"/>
            <a:ext cx="2611427" cy="242835"/>
            <a:chOff x="12700" y="-1"/>
            <a:chExt cx="1395068" cy="386881"/>
          </a:xfrm>
        </p:grpSpPr>
        <p:sp>
          <p:nvSpPr>
            <p:cNvPr id="112" name="chenying0907 135"/>
            <p:cNvSpPr/>
            <p:nvPr/>
          </p:nvSpPr>
          <p:spPr>
            <a:xfrm>
              <a:off x="1371600" y="-1"/>
              <a:ext cx="36168" cy="33651"/>
            </a:xfrm>
            <a:custGeom>
              <a:avLst/>
              <a:gdLst/>
              <a:ahLst/>
              <a:cxnLst>
                <a:cxn ang="0">
                  <a:pos x="wd2" y="hd2"/>
                </a:cxn>
                <a:cxn ang="5400000">
                  <a:pos x="wd2" y="hd2"/>
                </a:cxn>
                <a:cxn ang="10800000">
                  <a:pos x="wd2" y="hd2"/>
                </a:cxn>
                <a:cxn ang="16200000">
                  <a:pos x="wd2" y="hd2"/>
                </a:cxn>
              </a:cxnLst>
              <a:rect l="0" t="0" r="r" b="b"/>
              <a:pathLst>
                <a:path w="14919" h="14783" extrusionOk="0">
                  <a:moveTo>
                    <a:pt x="14668" y="9624"/>
                  </a:moveTo>
                  <a:cubicBezTo>
                    <a:pt x="13296" y="16702"/>
                    <a:pt x="3141" y="16108"/>
                    <a:pt x="711" y="10207"/>
                  </a:cubicBezTo>
                  <a:cubicBezTo>
                    <a:pt x="-4134" y="-1569"/>
                    <a:pt x="17466" y="-4898"/>
                    <a:pt x="14668" y="962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4" name="chenying0907 136"/>
            <p:cNvSpPr/>
            <p:nvPr/>
          </p:nvSpPr>
          <p:spPr>
            <a:xfrm>
              <a:off x="12700" y="12698"/>
              <a:ext cx="1352489" cy="374182"/>
            </a:xfrm>
            <a:custGeom>
              <a:avLst/>
              <a:gdLst/>
              <a:ahLst/>
              <a:cxnLst>
                <a:cxn ang="0">
                  <a:pos x="wd2" y="hd2"/>
                </a:cxn>
                <a:cxn ang="5400000">
                  <a:pos x="wd2" y="hd2"/>
                </a:cxn>
                <a:cxn ang="10800000">
                  <a:pos x="wd2" y="hd2"/>
                </a:cxn>
                <a:cxn ang="16200000">
                  <a:pos x="wd2" y="hd2"/>
                </a:cxn>
              </a:cxnLst>
              <a:rect l="0" t="0" r="r" b="b"/>
              <a:pathLst>
                <a:path w="21600" h="19912" extrusionOk="0">
                  <a:moveTo>
                    <a:pt x="0" y="11488"/>
                  </a:moveTo>
                  <a:cubicBezTo>
                    <a:pt x="487" y="15274"/>
                    <a:pt x="2411" y="21290"/>
                    <a:pt x="3846" y="19628"/>
                  </a:cubicBezTo>
                  <a:cubicBezTo>
                    <a:pt x="4495" y="18877"/>
                    <a:pt x="4749" y="16868"/>
                    <a:pt x="5017" y="14957"/>
                  </a:cubicBezTo>
                  <a:cubicBezTo>
                    <a:pt x="5420" y="12072"/>
                    <a:pt x="5921" y="7692"/>
                    <a:pt x="6882" y="6380"/>
                  </a:cubicBezTo>
                  <a:cubicBezTo>
                    <a:pt x="7909" y="4976"/>
                    <a:pt x="8909" y="7635"/>
                    <a:pt x="9446" y="10215"/>
                  </a:cubicBezTo>
                  <a:cubicBezTo>
                    <a:pt x="10035" y="13042"/>
                    <a:pt x="10932" y="15637"/>
                    <a:pt x="12033" y="14691"/>
                  </a:cubicBezTo>
                  <a:cubicBezTo>
                    <a:pt x="13984" y="13011"/>
                    <a:pt x="12576" y="4396"/>
                    <a:pt x="14172" y="1656"/>
                  </a:cubicBezTo>
                  <a:cubicBezTo>
                    <a:pt x="14906" y="396"/>
                    <a:pt x="15577" y="1880"/>
                    <a:pt x="16102" y="3544"/>
                  </a:cubicBezTo>
                  <a:cubicBezTo>
                    <a:pt x="16745" y="5586"/>
                    <a:pt x="17079" y="7207"/>
                    <a:pt x="18030" y="7490"/>
                  </a:cubicBezTo>
                  <a:cubicBezTo>
                    <a:pt x="18588" y="7656"/>
                    <a:pt x="19101" y="6897"/>
                    <a:pt x="19447" y="5427"/>
                  </a:cubicBezTo>
                  <a:cubicBezTo>
                    <a:pt x="19755" y="4117"/>
                    <a:pt x="19782" y="1393"/>
                    <a:pt x="20208" y="457"/>
                  </a:cubicBezTo>
                  <a:cubicBezTo>
                    <a:pt x="20555" y="-310"/>
                    <a:pt x="21224" y="60"/>
                    <a:pt x="21600" y="33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24" name="PA_组合 131"/>
          <p:cNvGrpSpPr/>
          <p:nvPr>
            <p:custDataLst>
              <p:tags r:id="rId4"/>
            </p:custDataLst>
          </p:nvPr>
        </p:nvGrpSpPr>
        <p:grpSpPr>
          <a:xfrm rot="10800000" flipV="1">
            <a:off x="4089895" y="1843810"/>
            <a:ext cx="1853202" cy="1592622"/>
            <a:chOff x="0" y="0"/>
            <a:chExt cx="1270000" cy="1091425"/>
          </a:xfrm>
        </p:grpSpPr>
        <p:sp>
          <p:nvSpPr>
            <p:cNvPr id="125" name="chenying0907 125"/>
            <p:cNvSpPr/>
            <p:nvPr/>
          </p:nvSpPr>
          <p:spPr>
            <a:xfrm>
              <a:off x="355600" y="266700"/>
              <a:ext cx="648718" cy="808279"/>
            </a:xfrm>
            <a:custGeom>
              <a:avLst/>
              <a:gdLst/>
              <a:ahLst/>
              <a:cxnLst>
                <a:cxn ang="0">
                  <a:pos x="wd2" y="hd2"/>
                </a:cxn>
                <a:cxn ang="5400000">
                  <a:pos x="wd2" y="hd2"/>
                </a:cxn>
                <a:cxn ang="10800000">
                  <a:pos x="wd2" y="hd2"/>
                </a:cxn>
                <a:cxn ang="16200000">
                  <a:pos x="wd2" y="hd2"/>
                </a:cxn>
              </a:cxnLst>
              <a:rect l="0" t="0" r="r" b="b"/>
              <a:pathLst>
                <a:path w="21600" h="21600" extrusionOk="0">
                  <a:moveTo>
                    <a:pt x="17371" y="15519"/>
                  </a:moveTo>
                  <a:cubicBezTo>
                    <a:pt x="18543" y="17158"/>
                    <a:pt x="18935" y="19724"/>
                    <a:pt x="19275" y="21600"/>
                  </a:cubicBezTo>
                  <a:cubicBezTo>
                    <a:pt x="19609" y="18899"/>
                    <a:pt x="20824" y="15817"/>
                    <a:pt x="21600" y="13143"/>
                  </a:cubicBezTo>
                  <a:lnTo>
                    <a:pt x="0" y="0"/>
                  </a:lnTo>
                  <a:cubicBezTo>
                    <a:pt x="0" y="0"/>
                    <a:pt x="17371" y="15519"/>
                    <a:pt x="17371" y="1551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26" name="Group 130"/>
            <p:cNvGrpSpPr/>
            <p:nvPr/>
          </p:nvGrpSpPr>
          <p:grpSpPr>
            <a:xfrm>
              <a:off x="0" y="0"/>
              <a:ext cx="1270000" cy="1091426"/>
              <a:chOff x="0" y="0"/>
              <a:chExt cx="1270000" cy="1091425"/>
            </a:xfrm>
          </p:grpSpPr>
          <p:sp>
            <p:nvSpPr>
              <p:cNvPr id="127" name="chenying0907 126"/>
              <p:cNvSpPr/>
              <p:nvPr/>
            </p:nvSpPr>
            <p:spPr>
              <a:xfrm>
                <a:off x="0" y="0"/>
                <a:ext cx="888592" cy="10914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516" y="5552"/>
                      <a:pt x="15211" y="10785"/>
                      <a:pt x="21600" y="16688"/>
                    </a:cubicBezTo>
                    <a:cubicBezTo>
                      <a:pt x="18956" y="18979"/>
                      <a:pt x="14998" y="19147"/>
                      <a:pt x="12325" y="21600"/>
                    </a:cubicBezTo>
                    <a:cubicBezTo>
                      <a:pt x="8974" y="17526"/>
                      <a:pt x="8870" y="15376"/>
                      <a:pt x="6637" y="10800"/>
                    </a:cubicBezTo>
                    <a:cubicBezTo>
                      <a:pt x="5366" y="8193"/>
                      <a:pt x="2056" y="2254"/>
                      <a:pt x="0" y="0"/>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8" name="chenying0907 127"/>
              <p:cNvSpPr/>
              <p:nvPr/>
            </p:nvSpPr>
            <p:spPr>
              <a:xfrm>
                <a:off x="0" y="0"/>
                <a:ext cx="1270000" cy="755973"/>
              </a:xfrm>
              <a:custGeom>
                <a:avLst/>
                <a:gdLst/>
                <a:ahLst/>
                <a:cxnLst>
                  <a:cxn ang="0">
                    <a:pos x="wd2" y="hd2"/>
                  </a:cxn>
                  <a:cxn ang="5400000">
                    <a:pos x="wd2" y="hd2"/>
                  </a:cxn>
                  <a:cxn ang="10800000">
                    <a:pos x="wd2" y="hd2"/>
                  </a:cxn>
                  <a:cxn ang="16200000">
                    <a:pos x="wd2" y="hd2"/>
                  </a:cxn>
                </a:cxnLst>
                <a:rect l="0" t="0" r="r" b="b"/>
                <a:pathLst>
                  <a:path w="21600" h="21600" extrusionOk="0">
                    <a:moveTo>
                      <a:pt x="9380" y="12054"/>
                    </a:moveTo>
                    <a:cubicBezTo>
                      <a:pt x="11598" y="15147"/>
                      <a:pt x="14200" y="19689"/>
                      <a:pt x="16833" y="21600"/>
                    </a:cubicBezTo>
                    <a:cubicBezTo>
                      <a:pt x="18014" y="19571"/>
                      <a:pt x="20025" y="17911"/>
                      <a:pt x="21600" y="16704"/>
                    </a:cubicBezTo>
                    <a:cubicBezTo>
                      <a:pt x="14953" y="11525"/>
                      <a:pt x="7053" y="3483"/>
                      <a:pt x="0" y="0"/>
                    </a:cubicBezTo>
                    <a:cubicBezTo>
                      <a:pt x="0" y="0"/>
                      <a:pt x="6515" y="8057"/>
                      <a:pt x="9380" y="1205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9" name="chenying0907 128"/>
              <p:cNvSpPr/>
              <p:nvPr/>
            </p:nvSpPr>
            <p:spPr>
              <a:xfrm>
                <a:off x="876300" y="762000"/>
                <a:ext cx="127000" cy="316465"/>
              </a:xfrm>
              <a:custGeom>
                <a:avLst/>
                <a:gdLst/>
                <a:ahLst/>
                <a:cxnLst>
                  <a:cxn ang="0">
                    <a:pos x="wd2" y="hd2"/>
                  </a:cxn>
                  <a:cxn ang="5400000">
                    <a:pos x="wd2" y="hd2"/>
                  </a:cxn>
                  <a:cxn ang="10800000">
                    <a:pos x="wd2" y="hd2"/>
                  </a:cxn>
                  <a:cxn ang="16200000">
                    <a:pos x="wd2" y="hd2"/>
                  </a:cxn>
                </a:cxnLst>
                <a:rect l="0" t="0" r="r" b="b"/>
                <a:pathLst>
                  <a:path w="21600" h="21600" extrusionOk="0">
                    <a:moveTo>
                      <a:pt x="0" y="6068"/>
                    </a:moveTo>
                    <a:cubicBezTo>
                      <a:pt x="5986" y="10255"/>
                      <a:pt x="7989" y="16810"/>
                      <a:pt x="9724" y="21600"/>
                    </a:cubicBezTo>
                    <a:cubicBezTo>
                      <a:pt x="11432" y="14701"/>
                      <a:pt x="17634" y="683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0" name="chenying0907 129"/>
              <p:cNvSpPr/>
              <p:nvPr/>
            </p:nvSpPr>
            <p:spPr>
              <a:xfrm>
                <a:off x="749300" y="952500"/>
                <a:ext cx="177800" cy="1143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994" y="9254"/>
                      <a:pt x="14545" y="14595"/>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31" name="PA_组合 22"/>
          <p:cNvGrpSpPr/>
          <p:nvPr>
            <p:custDataLst>
              <p:tags r:id="rId5"/>
            </p:custDataLst>
          </p:nvPr>
        </p:nvGrpSpPr>
        <p:grpSpPr>
          <a:xfrm rot="1234529">
            <a:off x="482285" y="2454063"/>
            <a:ext cx="2146377" cy="980262"/>
            <a:chOff x="0" y="-1"/>
            <a:chExt cx="1887191" cy="861891"/>
          </a:xfrm>
        </p:grpSpPr>
        <p:sp>
          <p:nvSpPr>
            <p:cNvPr id="132"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3"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35" name="PA_组合 22"/>
          <p:cNvGrpSpPr/>
          <p:nvPr>
            <p:custDataLst>
              <p:tags r:id="rId6"/>
            </p:custDataLst>
          </p:nvPr>
        </p:nvGrpSpPr>
        <p:grpSpPr>
          <a:xfrm rot="2133593">
            <a:off x="3993938" y="5500414"/>
            <a:ext cx="588962" cy="268982"/>
            <a:chOff x="0" y="-1"/>
            <a:chExt cx="1887191" cy="861891"/>
          </a:xfrm>
        </p:grpSpPr>
        <p:sp>
          <p:nvSpPr>
            <p:cNvPr id="3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pic>
        <p:nvPicPr>
          <p:cNvPr id="2" name="PA_Lullatone - seasonal produce">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2124534" y="-1477958"/>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8" presetClass="emph" presetSubtype="0" fill="hold" nodeType="afterEffect">
                                  <p:stCondLst>
                                    <p:cond delay="0"/>
                                  </p:stCondLst>
                                  <p:childTnLst>
                                    <p:animRot by="21600000">
                                      <p:cBhvr>
                                        <p:cTn id="9" dur="2000" fill="hold"/>
                                        <p:tgtEl>
                                          <p:spTgt spid="117"/>
                                        </p:tgtEl>
                                        <p:attrNameLst>
                                          <p:attrName>r</p:attrName>
                                        </p:attrNameLst>
                                      </p:cBhvr>
                                    </p:animRot>
                                  </p:childTnLst>
                                </p:cTn>
                              </p:par>
                              <p:par>
                                <p:cTn id="10" presetID="53" presetClass="entr" presetSubtype="16" fill="hold" nodeType="with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fltVal val="0"/>
                                          </p:val>
                                        </p:tav>
                                        <p:tav tm="100000">
                                          <p:val>
                                            <p:strVal val="#ppt_w"/>
                                          </p:val>
                                        </p:tav>
                                      </p:tavLst>
                                    </p:anim>
                                    <p:anim calcmode="lin" valueType="num">
                                      <p:cBhvr>
                                        <p:cTn id="13" dur="500" fill="hold"/>
                                        <p:tgtEl>
                                          <p:spTgt spid="131"/>
                                        </p:tgtEl>
                                        <p:attrNameLst>
                                          <p:attrName>ppt_h</p:attrName>
                                        </p:attrNameLst>
                                      </p:cBhvr>
                                      <p:tavLst>
                                        <p:tav tm="0">
                                          <p:val>
                                            <p:fltVal val="0"/>
                                          </p:val>
                                        </p:tav>
                                        <p:tav tm="100000">
                                          <p:val>
                                            <p:strVal val="#ppt_h"/>
                                          </p:val>
                                        </p:tav>
                                      </p:tavLst>
                                    </p:anim>
                                    <p:animEffect transition="in" filter="fade">
                                      <p:cBhvr>
                                        <p:cTn id="14" dur="500"/>
                                        <p:tgtEl>
                                          <p:spTgt spid="131"/>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12" fill="hold" nodeType="withEffect">
                                  <p:stCondLst>
                                    <p:cond delay="500"/>
                                  </p:stCondLst>
                                  <p:childTnLst>
                                    <p:set>
                                      <p:cBhvr>
                                        <p:cTn id="21" dur="1" fill="hold">
                                          <p:stCondLst>
                                            <p:cond delay="0"/>
                                          </p:stCondLst>
                                        </p:cTn>
                                        <p:tgtEl>
                                          <p:spTgt spid="124"/>
                                        </p:tgtEl>
                                        <p:attrNameLst>
                                          <p:attrName>style.visibility</p:attrName>
                                        </p:attrNameLst>
                                      </p:cBhvr>
                                      <p:to>
                                        <p:strVal val="visible"/>
                                      </p:to>
                                    </p:set>
                                    <p:anim calcmode="lin" valueType="num">
                                      <p:cBhvr additive="base">
                                        <p:cTn id="22" dur="500" fill="hold"/>
                                        <p:tgtEl>
                                          <p:spTgt spid="124"/>
                                        </p:tgtEl>
                                        <p:attrNameLst>
                                          <p:attrName>ppt_x</p:attrName>
                                        </p:attrNameLst>
                                      </p:cBhvr>
                                      <p:tavLst>
                                        <p:tav tm="0">
                                          <p:val>
                                            <p:strVal val="0-#ppt_w/2"/>
                                          </p:val>
                                        </p:tav>
                                        <p:tav tm="100000">
                                          <p:val>
                                            <p:strVal val="#ppt_x"/>
                                          </p:val>
                                        </p:tav>
                                      </p:tavLst>
                                    </p:anim>
                                    <p:anim calcmode="lin" valueType="num">
                                      <p:cBhvr additive="base">
                                        <p:cTn id="23" dur="500" fill="hold"/>
                                        <p:tgtEl>
                                          <p:spTgt spid="124"/>
                                        </p:tgtEl>
                                        <p:attrNameLst>
                                          <p:attrName>ppt_y</p:attrName>
                                        </p:attrNameLst>
                                      </p:cBhvr>
                                      <p:tavLst>
                                        <p:tav tm="0">
                                          <p:val>
                                            <p:strVal val="1+#ppt_h/2"/>
                                          </p:val>
                                        </p:tav>
                                        <p:tav tm="100000">
                                          <p:val>
                                            <p:strVal val="#ppt_y"/>
                                          </p:val>
                                        </p:tav>
                                      </p:tavLst>
                                    </p:anim>
                                  </p:childTnLst>
                                </p:cTn>
                              </p:par>
                              <p:par>
                                <p:cTn id="24" presetID="22" presetClass="entr" presetSubtype="4" fill="hold" nodeType="withEffect">
                                  <p:stCondLst>
                                    <p:cond delay="1000"/>
                                  </p:stCondLst>
                                  <p:childTnLst>
                                    <p:set>
                                      <p:cBhvr>
                                        <p:cTn id="25" dur="1" fill="hold">
                                          <p:stCondLst>
                                            <p:cond delay="0"/>
                                          </p:stCondLst>
                                        </p:cTn>
                                        <p:tgtEl>
                                          <p:spTgt spid="111"/>
                                        </p:tgtEl>
                                        <p:attrNameLst>
                                          <p:attrName>style.visibility</p:attrName>
                                        </p:attrNameLst>
                                      </p:cBhvr>
                                      <p:to>
                                        <p:strVal val="visible"/>
                                      </p:to>
                                    </p:set>
                                    <p:animEffect transition="in" filter="wipe(down)">
                                      <p:cBhvr>
                                        <p:cTn id="26" dur="500"/>
                                        <p:tgtEl>
                                          <p:spTgt spid="111"/>
                                        </p:tgtEl>
                                      </p:cBhvr>
                                    </p:animEffect>
                                  </p:childTnLst>
                                </p:cTn>
                              </p:par>
                              <p:par>
                                <p:cTn id="27" presetID="2" presetClass="entr" presetSubtype="2" fill="hold" grpId="0" nodeType="withEffect">
                                  <p:stCondLst>
                                    <p:cond delay="1000"/>
                                  </p:stCondLst>
                                  <p:iterate type="lt">
                                    <p:tmPct val="10000"/>
                                  </p:iterate>
                                  <p:childTnLst>
                                    <p:set>
                                      <p:cBhvr>
                                        <p:cTn id="28" dur="1" fill="hold">
                                          <p:stCondLst>
                                            <p:cond delay="0"/>
                                          </p:stCondLst>
                                        </p:cTn>
                                        <p:tgtEl>
                                          <p:spTgt spid="116"/>
                                        </p:tgtEl>
                                        <p:attrNameLst>
                                          <p:attrName>style.visibility</p:attrName>
                                        </p:attrNameLst>
                                      </p:cBhvr>
                                      <p:to>
                                        <p:strVal val="visible"/>
                                      </p:to>
                                    </p:set>
                                    <p:anim calcmode="lin" valueType="num">
                                      <p:cBhvr additive="base">
                                        <p:cTn id="29" dur="500" fill="hold"/>
                                        <p:tgtEl>
                                          <p:spTgt spid="116"/>
                                        </p:tgtEl>
                                        <p:attrNameLst>
                                          <p:attrName>ppt_x</p:attrName>
                                        </p:attrNameLst>
                                      </p:cBhvr>
                                      <p:tavLst>
                                        <p:tav tm="0">
                                          <p:val>
                                            <p:strVal val="1+#ppt_w/2"/>
                                          </p:val>
                                        </p:tav>
                                        <p:tav tm="100000">
                                          <p:val>
                                            <p:strVal val="#ppt_x"/>
                                          </p:val>
                                        </p:tav>
                                      </p:tavLst>
                                    </p:anim>
                                    <p:anim calcmode="lin" valueType="num">
                                      <p:cBhvr additive="base">
                                        <p:cTn id="30" dur="5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repeatCount="indefinite" fill="hold" display="0">
                  <p:stCondLst>
                    <p:cond delay="indefinite"/>
                  </p:stCondLst>
                  <p:endCondLst>
                    <p:cond evt="onStopAudio" delay="0">
                      <p:tgtEl>
                        <p:sldTgt/>
                      </p:tgtEl>
                    </p:cond>
                  </p:endCondLst>
                </p:cTn>
                <p:tgtEl>
                  <p:spTgt spid="2"/>
                </p:tgtEl>
              </p:cMediaNode>
            </p:audio>
          </p:childTnLst>
        </p:cTn>
      </p:par>
    </p:tnLst>
    <p:bldLst>
      <p:bldP spid="1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 10"/>
          <p:cNvGrpSpPr/>
          <p:nvPr/>
        </p:nvGrpSpPr>
        <p:grpSpPr>
          <a:xfrm>
            <a:off x="953326" y="1957178"/>
            <a:ext cx="3203818" cy="3649107"/>
            <a:chOff x="953326" y="1604200"/>
            <a:chExt cx="3203818" cy="3649107"/>
          </a:xfrm>
          <a:solidFill>
            <a:srgbClr val="F8F6F3"/>
          </a:solidFill>
        </p:grpSpPr>
        <p:grpSp>
          <p:nvGrpSpPr>
            <p:cNvPr id="2" name="Group 24"/>
            <p:cNvGrpSpPr/>
            <p:nvPr/>
          </p:nvGrpSpPr>
          <p:grpSpPr>
            <a:xfrm rot="19960150">
              <a:off x="3473071" y="1919475"/>
              <a:ext cx="660855" cy="3333832"/>
              <a:chOff x="0" y="-1"/>
              <a:chExt cx="222665" cy="1123294"/>
            </a:xfrm>
            <a:grpFill/>
          </p:grpSpPr>
          <p:sp>
            <p:nvSpPr>
              <p:cNvPr id="3" name="chenying0907 20"/>
              <p:cNvSpPr/>
              <p:nvPr/>
            </p:nvSpPr>
            <p:spPr>
              <a:xfrm>
                <a:off x="12679" y="165100"/>
                <a:ext cx="209986" cy="742430"/>
              </a:xfrm>
              <a:custGeom>
                <a:avLst/>
                <a:gdLst>
                  <a:gd name="connsiteX0" fmla="*/ 19779 w 20578"/>
                  <a:gd name="connsiteY0" fmla="*/ 21600 h 21600"/>
                  <a:gd name="connsiteX1" fmla="*/ 19877 w 20578"/>
                  <a:gd name="connsiteY1" fmla="*/ 17107 h 21600"/>
                  <a:gd name="connsiteX2" fmla="*/ 15824 w 20578"/>
                  <a:gd name="connsiteY2" fmla="*/ 0 h 21600"/>
                  <a:gd name="connsiteX3" fmla="*/ 1 w 20578"/>
                  <a:gd name="connsiteY3" fmla="*/ 0 h 21600"/>
                  <a:gd name="connsiteX4" fmla="*/ 775 w 20578"/>
                  <a:gd name="connsiteY4" fmla="*/ 1843 h 21600"/>
                  <a:gd name="connsiteX5" fmla="*/ 1506 w 20578"/>
                  <a:gd name="connsiteY5" fmla="*/ 15903 h 21600"/>
                  <a:gd name="connsiteX6" fmla="*/ 37 w 20578"/>
                  <a:gd name="connsiteY6" fmla="*/ 21376 h 21600"/>
                  <a:gd name="connsiteX0-1" fmla="*/ 19781 w 20580"/>
                  <a:gd name="connsiteY0-2" fmla="*/ 21600 h 21600"/>
                  <a:gd name="connsiteX1-3" fmla="*/ 19879 w 20580"/>
                  <a:gd name="connsiteY1-4" fmla="*/ 17107 h 21600"/>
                  <a:gd name="connsiteX2-5" fmla="*/ 15826 w 20580"/>
                  <a:gd name="connsiteY2-6" fmla="*/ 0 h 21600"/>
                  <a:gd name="connsiteX3-7" fmla="*/ 3 w 20580"/>
                  <a:gd name="connsiteY3-8" fmla="*/ 0 h 21600"/>
                  <a:gd name="connsiteX4-9" fmla="*/ 777 w 20580"/>
                  <a:gd name="connsiteY4-10" fmla="*/ 1843 h 21600"/>
                  <a:gd name="connsiteX5-11" fmla="*/ 1362 w 20580"/>
                  <a:gd name="connsiteY5-12" fmla="*/ 16761 h 21600"/>
                  <a:gd name="connsiteX6-13" fmla="*/ 39 w 20580"/>
                  <a:gd name="connsiteY6-14" fmla="*/ 21376 h 21600"/>
                  <a:gd name="connsiteX0-15" fmla="*/ 19781 w 20580"/>
                  <a:gd name="connsiteY0-16" fmla="*/ 22107 h 22107"/>
                  <a:gd name="connsiteX1-17" fmla="*/ 19879 w 20580"/>
                  <a:gd name="connsiteY1-18" fmla="*/ 17614 h 22107"/>
                  <a:gd name="connsiteX2-19" fmla="*/ 16092 w 20580"/>
                  <a:gd name="connsiteY2-20" fmla="*/ 1554 h 22107"/>
                  <a:gd name="connsiteX3-21" fmla="*/ 15826 w 20580"/>
                  <a:gd name="connsiteY3-22" fmla="*/ 507 h 22107"/>
                  <a:gd name="connsiteX4-23" fmla="*/ 3 w 20580"/>
                  <a:gd name="connsiteY4-24" fmla="*/ 507 h 22107"/>
                  <a:gd name="connsiteX5-25" fmla="*/ 777 w 20580"/>
                  <a:gd name="connsiteY5-26" fmla="*/ 2350 h 22107"/>
                  <a:gd name="connsiteX6-27" fmla="*/ 1362 w 20580"/>
                  <a:gd name="connsiteY6-28" fmla="*/ 17268 h 22107"/>
                  <a:gd name="connsiteX7" fmla="*/ 39 w 20580"/>
                  <a:gd name="connsiteY7" fmla="*/ 21883 h 22107"/>
                  <a:gd name="connsiteX0-29" fmla="*/ 19781 w 20580"/>
                  <a:gd name="connsiteY0-30" fmla="*/ 21600 h 21600"/>
                  <a:gd name="connsiteX1-31" fmla="*/ 19879 w 20580"/>
                  <a:gd name="connsiteY1-32" fmla="*/ 17107 h 21600"/>
                  <a:gd name="connsiteX2-33" fmla="*/ 17646 w 20580"/>
                  <a:gd name="connsiteY2-34" fmla="*/ 7130 h 21600"/>
                  <a:gd name="connsiteX3-35" fmla="*/ 16092 w 20580"/>
                  <a:gd name="connsiteY3-36" fmla="*/ 1047 h 21600"/>
                  <a:gd name="connsiteX4-37" fmla="*/ 15826 w 20580"/>
                  <a:gd name="connsiteY4-38" fmla="*/ 0 h 21600"/>
                  <a:gd name="connsiteX5-39" fmla="*/ 3 w 20580"/>
                  <a:gd name="connsiteY5-40" fmla="*/ 0 h 21600"/>
                  <a:gd name="connsiteX6-41" fmla="*/ 777 w 20580"/>
                  <a:gd name="connsiteY6-42" fmla="*/ 1843 h 21600"/>
                  <a:gd name="connsiteX7-43" fmla="*/ 1362 w 20580"/>
                  <a:gd name="connsiteY7-44" fmla="*/ 16761 h 21600"/>
                  <a:gd name="connsiteX8" fmla="*/ 39 w 20580"/>
                  <a:gd name="connsiteY8" fmla="*/ 21376 h 21600"/>
                  <a:gd name="connsiteX0-45" fmla="*/ 19781 w 20655"/>
                  <a:gd name="connsiteY0-46" fmla="*/ 21600 h 21600"/>
                  <a:gd name="connsiteX1-47" fmla="*/ 19879 w 20655"/>
                  <a:gd name="connsiteY1-48" fmla="*/ 17107 h 21600"/>
                  <a:gd name="connsiteX2-49" fmla="*/ 16092 w 20655"/>
                  <a:gd name="connsiteY2-50" fmla="*/ 1047 h 21600"/>
                  <a:gd name="connsiteX3-51" fmla="*/ 15826 w 20655"/>
                  <a:gd name="connsiteY3-52" fmla="*/ 0 h 21600"/>
                  <a:gd name="connsiteX4-53" fmla="*/ 3 w 20655"/>
                  <a:gd name="connsiteY4-54" fmla="*/ 0 h 21600"/>
                  <a:gd name="connsiteX5-55" fmla="*/ 777 w 20655"/>
                  <a:gd name="connsiteY5-56" fmla="*/ 1843 h 21600"/>
                  <a:gd name="connsiteX6-57" fmla="*/ 1362 w 20655"/>
                  <a:gd name="connsiteY6-58" fmla="*/ 16761 h 21600"/>
                  <a:gd name="connsiteX7-59" fmla="*/ 39 w 20655"/>
                  <a:gd name="connsiteY7-60" fmla="*/ 21376 h 21600"/>
                  <a:gd name="connsiteX0-61" fmla="*/ 19781 w 20655"/>
                  <a:gd name="connsiteY0-62" fmla="*/ 21600 h 21600"/>
                  <a:gd name="connsiteX1-63" fmla="*/ 19879 w 20655"/>
                  <a:gd name="connsiteY1-64" fmla="*/ 17107 h 21600"/>
                  <a:gd name="connsiteX2-65" fmla="*/ 17432 w 20655"/>
                  <a:gd name="connsiteY2-66" fmla="*/ 7098 h 21600"/>
                  <a:gd name="connsiteX3-67" fmla="*/ 16092 w 20655"/>
                  <a:gd name="connsiteY3-68" fmla="*/ 1047 h 21600"/>
                  <a:gd name="connsiteX4-69" fmla="*/ 15826 w 20655"/>
                  <a:gd name="connsiteY4-70" fmla="*/ 0 h 21600"/>
                  <a:gd name="connsiteX5-71" fmla="*/ 3 w 20655"/>
                  <a:gd name="connsiteY5-72" fmla="*/ 0 h 21600"/>
                  <a:gd name="connsiteX6-73" fmla="*/ 777 w 20655"/>
                  <a:gd name="connsiteY6-74" fmla="*/ 1843 h 21600"/>
                  <a:gd name="connsiteX7-75" fmla="*/ 1362 w 20655"/>
                  <a:gd name="connsiteY7-76" fmla="*/ 16761 h 21600"/>
                  <a:gd name="connsiteX8-77" fmla="*/ 39 w 20655"/>
                  <a:gd name="connsiteY8-78" fmla="*/ 21376 h 21600"/>
                  <a:gd name="connsiteX0-79" fmla="*/ 19781 w 20655"/>
                  <a:gd name="connsiteY0-80" fmla="*/ 21600 h 21600"/>
                  <a:gd name="connsiteX1-81" fmla="*/ 19879 w 20655"/>
                  <a:gd name="connsiteY1-82" fmla="*/ 17107 h 21600"/>
                  <a:gd name="connsiteX2-83" fmla="*/ 16092 w 20655"/>
                  <a:gd name="connsiteY2-84" fmla="*/ 1047 h 21600"/>
                  <a:gd name="connsiteX3-85" fmla="*/ 15826 w 20655"/>
                  <a:gd name="connsiteY3-86" fmla="*/ 0 h 21600"/>
                  <a:gd name="connsiteX4-87" fmla="*/ 3 w 20655"/>
                  <a:gd name="connsiteY4-88" fmla="*/ 0 h 21600"/>
                  <a:gd name="connsiteX5-89" fmla="*/ 777 w 20655"/>
                  <a:gd name="connsiteY5-90" fmla="*/ 1843 h 21600"/>
                  <a:gd name="connsiteX6-91" fmla="*/ 1362 w 20655"/>
                  <a:gd name="connsiteY6-92" fmla="*/ 16761 h 21600"/>
                  <a:gd name="connsiteX7-93" fmla="*/ 39 w 20655"/>
                  <a:gd name="connsiteY7-94" fmla="*/ 21376 h 2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43" y="connsiteY7-44"/>
                  </a:cxn>
                </a:cxnLst>
                <a:rect l="l" t="t" r="r" b="b"/>
                <a:pathLst>
                  <a:path w="20655" h="21600" extrusionOk="0">
                    <a:moveTo>
                      <a:pt x="19781" y="21600"/>
                    </a:moveTo>
                    <a:cubicBezTo>
                      <a:pt x="21310" y="19799"/>
                      <a:pt x="20494" y="20533"/>
                      <a:pt x="19879" y="17107"/>
                    </a:cubicBezTo>
                    <a:cubicBezTo>
                      <a:pt x="19264" y="13682"/>
                      <a:pt x="16767" y="3898"/>
                      <a:pt x="16092" y="1047"/>
                    </a:cubicBezTo>
                    <a:cubicBezTo>
                      <a:pt x="15789" y="-141"/>
                      <a:pt x="18507" y="174"/>
                      <a:pt x="15826" y="0"/>
                    </a:cubicBezTo>
                    <a:lnTo>
                      <a:pt x="3" y="0"/>
                    </a:lnTo>
                    <a:lnTo>
                      <a:pt x="777" y="1843"/>
                    </a:lnTo>
                    <a:cubicBezTo>
                      <a:pt x="765" y="4727"/>
                      <a:pt x="1073" y="13883"/>
                      <a:pt x="1362" y="16761"/>
                    </a:cubicBezTo>
                    <a:cubicBezTo>
                      <a:pt x="1544" y="18573"/>
                      <a:pt x="-290" y="19629"/>
                      <a:pt x="39" y="21376"/>
                    </a:cubicBezTo>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grp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grp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grp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7" name="chenying0907 109"/>
            <p:cNvSpPr/>
            <p:nvPr/>
          </p:nvSpPr>
          <p:spPr>
            <a:xfrm rot="19960150">
              <a:off x="953326" y="1604200"/>
              <a:ext cx="3203818" cy="3051013"/>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grp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9" name="chenying0907 148"/>
          <p:cNvSpPr/>
          <p:nvPr/>
        </p:nvSpPr>
        <p:spPr>
          <a:xfrm>
            <a:off x="5615299" y="2672017"/>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0" name="文本框 9"/>
          <p:cNvSpPr txBox="1"/>
          <p:nvPr/>
        </p:nvSpPr>
        <p:spPr>
          <a:xfrm>
            <a:off x="5411446" y="1703511"/>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2.22222E-6 L -0.00143 -0.0956 " pathEditMode="relative" rAng="0" ptsTypes="AA">
                                      <p:cBhvr>
                                        <p:cTn id="6" dur="1250" fill="hold"/>
                                        <p:tgtEl>
                                          <p:spTgt spid="11"/>
                                        </p:tgtEl>
                                        <p:attrNameLst>
                                          <p:attrName>ppt_x</p:attrName>
                                          <p:attrName>ppt_y</p:attrName>
                                        </p:attrNameLst>
                                      </p:cBhvr>
                                      <p:rCtr x="-78" y="-4792"/>
                                    </p:animMotion>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henying0907 148"/>
          <p:cNvSpPr/>
          <p:nvPr/>
        </p:nvSpPr>
        <p:spPr>
          <a:xfrm>
            <a:off x="1736017" y="3974348"/>
            <a:ext cx="2858655"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1" name="chenying0907 148"/>
          <p:cNvSpPr/>
          <p:nvPr/>
        </p:nvSpPr>
        <p:spPr>
          <a:xfrm>
            <a:off x="5138723" y="4025170"/>
            <a:ext cx="2858655"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3" name="chenying0907 148"/>
          <p:cNvSpPr/>
          <p:nvPr/>
        </p:nvSpPr>
        <p:spPr>
          <a:xfrm>
            <a:off x="8623028" y="3929947"/>
            <a:ext cx="2858655"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64" name="Group 98"/>
          <p:cNvGrpSpPr/>
          <p:nvPr/>
        </p:nvGrpSpPr>
        <p:grpSpPr>
          <a:xfrm>
            <a:off x="8975025" y="2058006"/>
            <a:ext cx="1313377" cy="1642861"/>
            <a:chOff x="0" y="0"/>
            <a:chExt cx="1561716" cy="1953500"/>
          </a:xfrm>
        </p:grpSpPr>
        <p:grpSp>
          <p:nvGrpSpPr>
            <p:cNvPr id="65" name="Group 90"/>
            <p:cNvGrpSpPr/>
            <p:nvPr/>
          </p:nvGrpSpPr>
          <p:grpSpPr>
            <a:xfrm>
              <a:off x="622299" y="723900"/>
              <a:ext cx="539187" cy="576209"/>
              <a:chOff x="0" y="0"/>
              <a:chExt cx="539185" cy="576208"/>
            </a:xfrm>
          </p:grpSpPr>
          <p:sp>
            <p:nvSpPr>
              <p:cNvPr id="73" name="chenying0907 88"/>
              <p:cNvSpPr/>
              <p:nvPr/>
            </p:nvSpPr>
            <p:spPr>
              <a:xfrm>
                <a:off x="-1" y="0"/>
                <a:ext cx="539187" cy="576209"/>
              </a:xfrm>
              <a:custGeom>
                <a:avLst/>
                <a:gdLst/>
                <a:ahLst/>
                <a:cxnLst>
                  <a:cxn ang="0">
                    <a:pos x="wd2" y="hd2"/>
                  </a:cxn>
                  <a:cxn ang="5400000">
                    <a:pos x="wd2" y="hd2"/>
                  </a:cxn>
                  <a:cxn ang="10800000">
                    <a:pos x="wd2" y="hd2"/>
                  </a:cxn>
                  <a:cxn ang="16200000">
                    <a:pos x="wd2" y="hd2"/>
                  </a:cxn>
                </a:cxnLst>
                <a:rect l="0" t="0" r="r" b="b"/>
                <a:pathLst>
                  <a:path w="20124" h="17472" extrusionOk="0">
                    <a:moveTo>
                      <a:pt x="17716" y="14514"/>
                    </a:moveTo>
                    <a:cubicBezTo>
                      <a:pt x="20957" y="10991"/>
                      <a:pt x="21156" y="5148"/>
                      <a:pt x="16903" y="2098"/>
                    </a:cubicBezTo>
                    <a:cubicBezTo>
                      <a:pt x="10629" y="-2401"/>
                      <a:pt x="569" y="729"/>
                      <a:pt x="21" y="7726"/>
                    </a:cubicBezTo>
                    <a:cubicBezTo>
                      <a:pt x="-444" y="13669"/>
                      <a:pt x="6904" y="19199"/>
                      <a:pt x="13877" y="16965"/>
                    </a:cubicBezTo>
                    <a:cubicBezTo>
                      <a:pt x="15420" y="16471"/>
                      <a:pt x="16714" y="15603"/>
                      <a:pt x="17716" y="14514"/>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4" name="chenying0907 89"/>
              <p:cNvSpPr/>
              <p:nvPr/>
            </p:nvSpPr>
            <p:spPr>
              <a:xfrm>
                <a:off x="114300" y="114300"/>
                <a:ext cx="320568" cy="342573"/>
              </a:xfrm>
              <a:custGeom>
                <a:avLst/>
                <a:gdLst/>
                <a:ahLst/>
                <a:cxnLst>
                  <a:cxn ang="0">
                    <a:pos x="wd2" y="hd2"/>
                  </a:cxn>
                  <a:cxn ang="5400000">
                    <a:pos x="wd2" y="hd2"/>
                  </a:cxn>
                  <a:cxn ang="10800000">
                    <a:pos x="wd2" y="hd2"/>
                  </a:cxn>
                  <a:cxn ang="16200000">
                    <a:pos x="wd2" y="hd2"/>
                  </a:cxn>
                </a:cxnLst>
                <a:rect l="0" t="0" r="r" b="b"/>
                <a:pathLst>
                  <a:path w="20125" h="17472" extrusionOk="0">
                    <a:moveTo>
                      <a:pt x="17716" y="14515"/>
                    </a:moveTo>
                    <a:cubicBezTo>
                      <a:pt x="20957" y="10992"/>
                      <a:pt x="21156" y="5149"/>
                      <a:pt x="16903" y="2099"/>
                    </a:cubicBezTo>
                    <a:cubicBezTo>
                      <a:pt x="10629" y="-2400"/>
                      <a:pt x="569" y="730"/>
                      <a:pt x="21" y="7727"/>
                    </a:cubicBezTo>
                    <a:cubicBezTo>
                      <a:pt x="-444" y="13670"/>
                      <a:pt x="6904" y="19200"/>
                      <a:pt x="13878" y="16966"/>
                    </a:cubicBezTo>
                    <a:cubicBezTo>
                      <a:pt x="15420" y="16471"/>
                      <a:pt x="16714" y="15604"/>
                      <a:pt x="17716" y="14515"/>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6" name="Group 97"/>
            <p:cNvGrpSpPr/>
            <p:nvPr/>
          </p:nvGrpSpPr>
          <p:grpSpPr>
            <a:xfrm>
              <a:off x="0" y="-1"/>
              <a:ext cx="1561717" cy="1953502"/>
              <a:chOff x="0" y="0"/>
              <a:chExt cx="1561716" cy="1953500"/>
            </a:xfrm>
          </p:grpSpPr>
          <p:sp>
            <p:nvSpPr>
              <p:cNvPr id="67" name="chenying0907 91"/>
              <p:cNvSpPr/>
              <p:nvPr/>
            </p:nvSpPr>
            <p:spPr>
              <a:xfrm>
                <a:off x="-1" y="0"/>
                <a:ext cx="1561718" cy="1953501"/>
              </a:xfrm>
              <a:custGeom>
                <a:avLst/>
                <a:gdLst/>
                <a:ahLst/>
                <a:cxnLst>
                  <a:cxn ang="0">
                    <a:pos x="wd2" y="hd2"/>
                  </a:cxn>
                  <a:cxn ang="5400000">
                    <a:pos x="wd2" y="hd2"/>
                  </a:cxn>
                  <a:cxn ang="10800000">
                    <a:pos x="wd2" y="hd2"/>
                  </a:cxn>
                  <a:cxn ang="16200000">
                    <a:pos x="wd2" y="hd2"/>
                  </a:cxn>
                </a:cxnLst>
                <a:rect l="0" t="0" r="r" b="b"/>
                <a:pathLst>
                  <a:path w="21113" h="21575" extrusionOk="0">
                    <a:moveTo>
                      <a:pt x="4422" y="10273"/>
                    </a:moveTo>
                    <a:cubicBezTo>
                      <a:pt x="4988" y="10128"/>
                      <a:pt x="5596" y="10037"/>
                      <a:pt x="6024" y="10128"/>
                    </a:cubicBezTo>
                    <a:cubicBezTo>
                      <a:pt x="7105" y="8239"/>
                      <a:pt x="8932" y="6998"/>
                      <a:pt x="10714" y="5587"/>
                    </a:cubicBezTo>
                    <a:cubicBezTo>
                      <a:pt x="12697" y="4016"/>
                      <a:pt x="14777" y="2735"/>
                      <a:pt x="17151" y="1581"/>
                    </a:cubicBezTo>
                    <a:cubicBezTo>
                      <a:pt x="18423" y="962"/>
                      <a:pt x="19735" y="449"/>
                      <a:pt x="21109" y="0"/>
                    </a:cubicBezTo>
                    <a:cubicBezTo>
                      <a:pt x="21057" y="17"/>
                      <a:pt x="21261" y="2955"/>
                      <a:pt x="20839" y="4745"/>
                    </a:cubicBezTo>
                    <a:cubicBezTo>
                      <a:pt x="20497" y="6196"/>
                      <a:pt x="20104" y="7587"/>
                      <a:pt x="19402" y="8948"/>
                    </a:cubicBezTo>
                    <a:cubicBezTo>
                      <a:pt x="18832" y="10055"/>
                      <a:pt x="18455" y="11150"/>
                      <a:pt x="17794" y="12230"/>
                    </a:cubicBezTo>
                    <a:cubicBezTo>
                      <a:pt x="17708" y="12371"/>
                      <a:pt x="16484" y="14383"/>
                      <a:pt x="16436" y="14360"/>
                    </a:cubicBezTo>
                    <a:cubicBezTo>
                      <a:pt x="16949" y="14631"/>
                      <a:pt x="17118" y="15843"/>
                      <a:pt x="17101" y="16284"/>
                    </a:cubicBezTo>
                    <a:cubicBezTo>
                      <a:pt x="17074" y="17045"/>
                      <a:pt x="16801" y="18083"/>
                      <a:pt x="16459" y="18783"/>
                    </a:cubicBezTo>
                    <a:cubicBezTo>
                      <a:pt x="15792" y="20152"/>
                      <a:pt x="14589" y="21319"/>
                      <a:pt x="12593" y="21505"/>
                    </a:cubicBezTo>
                    <a:cubicBezTo>
                      <a:pt x="12169" y="21545"/>
                      <a:pt x="11727" y="21600"/>
                      <a:pt x="11302" y="21562"/>
                    </a:cubicBezTo>
                    <a:cubicBezTo>
                      <a:pt x="11902" y="21366"/>
                      <a:pt x="12300" y="20667"/>
                      <a:pt x="12472" y="20196"/>
                    </a:cubicBezTo>
                    <a:cubicBezTo>
                      <a:pt x="12593" y="19865"/>
                      <a:pt x="12628" y="19516"/>
                      <a:pt x="12567" y="19173"/>
                    </a:cubicBezTo>
                    <a:cubicBezTo>
                      <a:pt x="12547" y="19061"/>
                      <a:pt x="12120" y="18241"/>
                      <a:pt x="12133" y="18225"/>
                    </a:cubicBezTo>
                    <a:cubicBezTo>
                      <a:pt x="11577" y="18901"/>
                      <a:pt x="10529" y="19406"/>
                      <a:pt x="9649" y="19755"/>
                    </a:cubicBezTo>
                    <a:cubicBezTo>
                      <a:pt x="9055" y="19528"/>
                      <a:pt x="7992" y="18910"/>
                      <a:pt x="7621" y="18704"/>
                    </a:cubicBezTo>
                    <a:cubicBezTo>
                      <a:pt x="6788" y="18241"/>
                      <a:pt x="5993" y="17735"/>
                      <a:pt x="5229" y="17198"/>
                    </a:cubicBezTo>
                    <a:cubicBezTo>
                      <a:pt x="4963" y="17011"/>
                      <a:pt x="4136" y="16487"/>
                      <a:pt x="4026" y="16251"/>
                    </a:cubicBezTo>
                    <a:cubicBezTo>
                      <a:pt x="3931" y="16045"/>
                      <a:pt x="4554" y="14389"/>
                      <a:pt x="4437" y="14350"/>
                    </a:cubicBezTo>
                    <a:cubicBezTo>
                      <a:pt x="3946" y="14185"/>
                      <a:pt x="3105" y="14445"/>
                      <a:pt x="2643" y="14602"/>
                    </a:cubicBezTo>
                    <a:cubicBezTo>
                      <a:pt x="2110" y="14785"/>
                      <a:pt x="835" y="15557"/>
                      <a:pt x="800" y="16582"/>
                    </a:cubicBezTo>
                    <a:cubicBezTo>
                      <a:pt x="-339" y="15137"/>
                      <a:pt x="-266" y="13495"/>
                      <a:pt x="1050" y="12196"/>
                    </a:cubicBezTo>
                    <a:cubicBezTo>
                      <a:pt x="1672" y="11583"/>
                      <a:pt x="2430" y="11014"/>
                      <a:pt x="3301" y="10647"/>
                    </a:cubicBezTo>
                    <a:cubicBezTo>
                      <a:pt x="3585" y="10527"/>
                      <a:pt x="3992" y="10384"/>
                      <a:pt x="4422" y="10273"/>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8" name="chenying0907 92"/>
              <p:cNvSpPr/>
              <p:nvPr/>
            </p:nvSpPr>
            <p:spPr>
              <a:xfrm>
                <a:off x="1066800" y="266700"/>
                <a:ext cx="431366" cy="2890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379" y="6426"/>
                      <a:pt x="7227" y="11376"/>
                      <a:pt x="11452" y="14964"/>
                    </a:cubicBezTo>
                    <a:cubicBezTo>
                      <a:pt x="13898" y="17041"/>
                      <a:pt x="19295" y="20423"/>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9" name="chenying0907 93"/>
              <p:cNvSpPr/>
              <p:nvPr/>
            </p:nvSpPr>
            <p:spPr>
              <a:xfrm>
                <a:off x="1003300" y="317500"/>
                <a:ext cx="479079" cy="3275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142" y="5671"/>
                      <a:pt x="7183" y="11692"/>
                      <a:pt x="10987" y="14858"/>
                    </a:cubicBezTo>
                    <a:cubicBezTo>
                      <a:pt x="13189" y="16691"/>
                      <a:pt x="19525" y="20561"/>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0" name="chenying0907 94"/>
              <p:cNvSpPr/>
              <p:nvPr/>
            </p:nvSpPr>
            <p:spPr>
              <a:xfrm>
                <a:off x="317500" y="1028700"/>
                <a:ext cx="84374" cy="2675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016" y="15315"/>
                      <a:pt x="14405" y="5985"/>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1" name="chenying0907 95"/>
              <p:cNvSpPr/>
              <p:nvPr/>
            </p:nvSpPr>
            <p:spPr>
              <a:xfrm>
                <a:off x="889000" y="1409700"/>
                <a:ext cx="194631" cy="24162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151" y="14365"/>
                      <a:pt x="14301" y="815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2" name="chenying0907 96"/>
              <p:cNvSpPr/>
              <p:nvPr/>
            </p:nvSpPr>
            <p:spPr>
              <a:xfrm>
                <a:off x="304800" y="1358900"/>
                <a:ext cx="514350" cy="3492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445" y="1850"/>
                      <a:pt x="4122" y="5622"/>
                      <a:pt x="6224" y="8181"/>
                    </a:cubicBezTo>
                    <a:cubicBezTo>
                      <a:pt x="8411" y="10843"/>
                      <a:pt x="10777" y="13242"/>
                      <a:pt x="13131" y="15565"/>
                    </a:cubicBezTo>
                    <a:cubicBezTo>
                      <a:pt x="15743" y="18141"/>
                      <a:pt x="18474" y="20652"/>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75" name="Group 146"/>
          <p:cNvGrpSpPr/>
          <p:nvPr/>
        </p:nvGrpSpPr>
        <p:grpSpPr>
          <a:xfrm>
            <a:off x="5449817" y="2466110"/>
            <a:ext cx="2033915" cy="980638"/>
            <a:chOff x="0" y="0"/>
            <a:chExt cx="1579773" cy="761675"/>
          </a:xfrm>
        </p:grpSpPr>
        <p:sp>
          <p:nvSpPr>
            <p:cNvPr id="76" name="chenying0907 141"/>
            <p:cNvSpPr/>
            <p:nvPr/>
          </p:nvSpPr>
          <p:spPr>
            <a:xfrm>
              <a:off x="634999" y="368300"/>
              <a:ext cx="364143" cy="261894"/>
            </a:xfrm>
            <a:custGeom>
              <a:avLst/>
              <a:gdLst/>
              <a:ahLst/>
              <a:cxnLst>
                <a:cxn ang="0">
                  <a:pos x="wd2" y="hd2"/>
                </a:cxn>
                <a:cxn ang="5400000">
                  <a:pos x="wd2" y="hd2"/>
                </a:cxn>
                <a:cxn ang="10800000">
                  <a:pos x="wd2" y="hd2"/>
                </a:cxn>
                <a:cxn ang="16200000">
                  <a:pos x="wd2" y="hd2"/>
                </a:cxn>
              </a:cxnLst>
              <a:rect l="0" t="0" r="r" b="b"/>
              <a:pathLst>
                <a:path w="21281" h="21022" extrusionOk="0">
                  <a:moveTo>
                    <a:pt x="14159" y="1798"/>
                  </a:moveTo>
                  <a:cubicBezTo>
                    <a:pt x="16681" y="3577"/>
                    <a:pt x="18515" y="6261"/>
                    <a:pt x="19377" y="9996"/>
                  </a:cubicBezTo>
                  <a:cubicBezTo>
                    <a:pt x="20066" y="12984"/>
                    <a:pt x="21421" y="17931"/>
                    <a:pt x="21270" y="21022"/>
                  </a:cubicBezTo>
                  <a:cubicBezTo>
                    <a:pt x="15103" y="14127"/>
                    <a:pt x="8404" y="5305"/>
                    <a:pt x="5" y="6602"/>
                  </a:cubicBezTo>
                  <a:cubicBezTo>
                    <a:pt x="-179" y="4102"/>
                    <a:pt x="4665" y="1206"/>
                    <a:pt x="5911" y="648"/>
                  </a:cubicBezTo>
                  <a:cubicBezTo>
                    <a:pt x="8643" y="-578"/>
                    <a:pt x="11623" y="9"/>
                    <a:pt x="14159" y="179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7" name="chenying0907 142"/>
            <p:cNvSpPr/>
            <p:nvPr/>
          </p:nvSpPr>
          <p:spPr>
            <a:xfrm>
              <a:off x="685800" y="203200"/>
              <a:ext cx="166823" cy="164534"/>
            </a:xfrm>
            <a:custGeom>
              <a:avLst/>
              <a:gdLst/>
              <a:ahLst/>
              <a:cxnLst>
                <a:cxn ang="0">
                  <a:pos x="wd2" y="hd2"/>
                </a:cxn>
                <a:cxn ang="5400000">
                  <a:pos x="wd2" y="hd2"/>
                </a:cxn>
                <a:cxn ang="10800000">
                  <a:pos x="wd2" y="hd2"/>
                </a:cxn>
                <a:cxn ang="16200000">
                  <a:pos x="wd2" y="hd2"/>
                </a:cxn>
              </a:cxnLst>
              <a:rect l="0" t="0" r="r" b="b"/>
              <a:pathLst>
                <a:path w="19503" h="17631" extrusionOk="0">
                  <a:moveTo>
                    <a:pt x="14621" y="16680"/>
                  </a:moveTo>
                  <a:cubicBezTo>
                    <a:pt x="18649" y="14507"/>
                    <a:pt x="20733" y="9487"/>
                    <a:pt x="18734" y="5635"/>
                  </a:cubicBezTo>
                  <a:cubicBezTo>
                    <a:pt x="14464" y="-2596"/>
                    <a:pt x="1633" y="-1708"/>
                    <a:pt x="70" y="7634"/>
                  </a:cubicBezTo>
                  <a:cubicBezTo>
                    <a:pt x="-867" y="13225"/>
                    <a:pt x="7831" y="19004"/>
                    <a:pt x="13069" y="17340"/>
                  </a:cubicBezTo>
                  <a:cubicBezTo>
                    <a:pt x="13613" y="17167"/>
                    <a:pt x="14131" y="16945"/>
                    <a:pt x="14621" y="16680"/>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8" name="chenying0907 143"/>
            <p:cNvSpPr/>
            <p:nvPr/>
          </p:nvSpPr>
          <p:spPr>
            <a:xfrm>
              <a:off x="558800" y="368299"/>
              <a:ext cx="436905" cy="235904"/>
            </a:xfrm>
            <a:custGeom>
              <a:avLst/>
              <a:gdLst/>
              <a:ahLst/>
              <a:cxnLst>
                <a:cxn ang="0">
                  <a:pos x="wd2" y="hd2"/>
                </a:cxn>
                <a:cxn ang="5400000">
                  <a:pos x="wd2" y="hd2"/>
                </a:cxn>
                <a:cxn ang="10800000">
                  <a:pos x="wd2" y="hd2"/>
                </a:cxn>
                <a:cxn ang="16200000">
                  <a:pos x="wd2" y="hd2"/>
                </a:cxn>
              </a:cxnLst>
              <a:rect l="0" t="0" r="r" b="b"/>
              <a:pathLst>
                <a:path w="21379" h="17222" extrusionOk="0">
                  <a:moveTo>
                    <a:pt x="5" y="17222"/>
                  </a:moveTo>
                  <a:cubicBezTo>
                    <a:pt x="-221" y="5664"/>
                    <a:pt x="7024" y="-4378"/>
                    <a:pt x="15310" y="1969"/>
                  </a:cubicBezTo>
                  <a:cubicBezTo>
                    <a:pt x="21361" y="6605"/>
                    <a:pt x="20595" y="12732"/>
                    <a:pt x="21379" y="1644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9" name="chenying0907 144"/>
            <p:cNvSpPr/>
            <p:nvPr/>
          </p:nvSpPr>
          <p:spPr>
            <a:xfrm>
              <a:off x="0" y="0"/>
              <a:ext cx="1579774" cy="761676"/>
            </a:xfrm>
            <a:custGeom>
              <a:avLst/>
              <a:gdLst/>
              <a:ahLst/>
              <a:cxnLst>
                <a:cxn ang="0">
                  <a:pos x="wd2" y="hd2"/>
                </a:cxn>
                <a:cxn ang="5400000">
                  <a:pos x="wd2" y="hd2"/>
                </a:cxn>
                <a:cxn ang="10800000">
                  <a:pos x="wd2" y="hd2"/>
                </a:cxn>
                <a:cxn ang="16200000">
                  <a:pos x="wd2" y="hd2"/>
                </a:cxn>
              </a:cxnLst>
              <a:rect l="0" t="0" r="r" b="b"/>
              <a:pathLst>
                <a:path w="21600" h="19232" extrusionOk="0">
                  <a:moveTo>
                    <a:pt x="0" y="10842"/>
                  </a:moveTo>
                  <a:cubicBezTo>
                    <a:pt x="1862" y="13656"/>
                    <a:pt x="4658" y="17739"/>
                    <a:pt x="7824" y="18794"/>
                  </a:cubicBezTo>
                  <a:cubicBezTo>
                    <a:pt x="12458" y="20338"/>
                    <a:pt x="17930" y="17735"/>
                    <a:pt x="21600" y="11959"/>
                  </a:cubicBezTo>
                  <a:cubicBezTo>
                    <a:pt x="19404" y="6504"/>
                    <a:pt x="16309" y="1551"/>
                    <a:pt x="12383" y="267"/>
                  </a:cubicBezTo>
                  <a:cubicBezTo>
                    <a:pt x="7707" y="-1262"/>
                    <a:pt x="3134" y="3993"/>
                    <a:pt x="260" y="10362"/>
                  </a:cubicBezTo>
                  <a:cubicBezTo>
                    <a:pt x="260" y="10362"/>
                    <a:pt x="0" y="10842"/>
                    <a:pt x="0" y="10842"/>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0" name="chenying0907 145"/>
            <p:cNvSpPr/>
            <p:nvPr/>
          </p:nvSpPr>
          <p:spPr>
            <a:xfrm>
              <a:off x="431799" y="76200"/>
              <a:ext cx="654399" cy="603834"/>
            </a:xfrm>
            <a:custGeom>
              <a:avLst/>
              <a:gdLst/>
              <a:ahLst/>
              <a:cxnLst>
                <a:cxn ang="0">
                  <a:pos x="wd2" y="hd2"/>
                </a:cxn>
                <a:cxn ang="5400000">
                  <a:pos x="wd2" y="hd2"/>
                </a:cxn>
                <a:cxn ang="10800000">
                  <a:pos x="wd2" y="hd2"/>
                </a:cxn>
                <a:cxn ang="16200000">
                  <a:pos x="wd2" y="hd2"/>
                </a:cxn>
              </a:cxnLst>
              <a:rect l="0" t="0" r="r" b="b"/>
              <a:pathLst>
                <a:path w="13886" h="13090" extrusionOk="0">
                  <a:moveTo>
                    <a:pt x="12295" y="11065"/>
                  </a:moveTo>
                  <a:cubicBezTo>
                    <a:pt x="18131" y="5313"/>
                    <a:pt x="6423" y="-5059"/>
                    <a:pt x="1181" y="2885"/>
                  </a:cubicBezTo>
                  <a:cubicBezTo>
                    <a:pt x="-3469" y="9932"/>
                    <a:pt x="6740" y="16541"/>
                    <a:pt x="12295" y="1106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81" name="chenying0907 179"/>
          <p:cNvSpPr/>
          <p:nvPr/>
        </p:nvSpPr>
        <p:spPr>
          <a:xfrm>
            <a:off x="2216727" y="2300627"/>
            <a:ext cx="1287660" cy="1327051"/>
          </a:xfrm>
          <a:custGeom>
            <a:avLst/>
            <a:gdLst/>
            <a:ahLst/>
            <a:cxnLst>
              <a:cxn ang="0">
                <a:pos x="wd2" y="hd2"/>
              </a:cxn>
              <a:cxn ang="5400000">
                <a:pos x="wd2" y="hd2"/>
              </a:cxn>
              <a:cxn ang="10800000">
                <a:pos x="wd2" y="hd2"/>
              </a:cxn>
              <a:cxn ang="16200000">
                <a:pos x="wd2" y="hd2"/>
              </a:cxn>
            </a:cxnLst>
            <a:rect l="0" t="0" r="r" b="b"/>
            <a:pathLst>
              <a:path w="17366" h="18746" extrusionOk="0">
                <a:moveTo>
                  <a:pt x="16789" y="2619"/>
                </a:moveTo>
                <a:cubicBezTo>
                  <a:pt x="19982" y="8007"/>
                  <a:pt x="9019" y="16387"/>
                  <a:pt x="5475" y="18746"/>
                </a:cubicBezTo>
                <a:cubicBezTo>
                  <a:pt x="3269" y="15480"/>
                  <a:pt x="-1618" y="5143"/>
                  <a:pt x="535" y="1577"/>
                </a:cubicBezTo>
                <a:cubicBezTo>
                  <a:pt x="3210" y="-2854"/>
                  <a:pt x="7075" y="3151"/>
                  <a:pt x="7664" y="6130"/>
                </a:cubicBezTo>
                <a:cubicBezTo>
                  <a:pt x="9500" y="3945"/>
                  <a:pt x="14312" y="-1562"/>
                  <a:pt x="16789" y="2619"/>
                </a:cubicBezTo>
                <a:close/>
              </a:path>
            </a:pathLst>
          </a:custGeom>
          <a:solidFill>
            <a:srgbClr val="E7E4E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32" presetClass="emph" presetSubtype="0" fill="hold" grpId="1" nodeType="withEffect">
                                  <p:stCondLst>
                                    <p:cond delay="0"/>
                                  </p:stCondLst>
                                  <p:childTnLst>
                                    <p:animRot by="120000">
                                      <p:cBhvr>
                                        <p:cTn id="9" dur="100" fill="hold">
                                          <p:stCondLst>
                                            <p:cond delay="0"/>
                                          </p:stCondLst>
                                        </p:cTn>
                                        <p:tgtEl>
                                          <p:spTgt spid="81"/>
                                        </p:tgtEl>
                                        <p:attrNameLst>
                                          <p:attrName>r</p:attrName>
                                        </p:attrNameLst>
                                      </p:cBhvr>
                                    </p:animRot>
                                    <p:animRot by="-240000">
                                      <p:cBhvr>
                                        <p:cTn id="10" dur="200" fill="hold">
                                          <p:stCondLst>
                                            <p:cond delay="200"/>
                                          </p:stCondLst>
                                        </p:cTn>
                                        <p:tgtEl>
                                          <p:spTgt spid="81"/>
                                        </p:tgtEl>
                                        <p:attrNameLst>
                                          <p:attrName>r</p:attrName>
                                        </p:attrNameLst>
                                      </p:cBhvr>
                                    </p:animRot>
                                    <p:animRot by="240000">
                                      <p:cBhvr>
                                        <p:cTn id="11" dur="200" fill="hold">
                                          <p:stCondLst>
                                            <p:cond delay="400"/>
                                          </p:stCondLst>
                                        </p:cTn>
                                        <p:tgtEl>
                                          <p:spTgt spid="81"/>
                                        </p:tgtEl>
                                        <p:attrNameLst>
                                          <p:attrName>r</p:attrName>
                                        </p:attrNameLst>
                                      </p:cBhvr>
                                    </p:animRot>
                                    <p:animRot by="-240000">
                                      <p:cBhvr>
                                        <p:cTn id="12" dur="200" fill="hold">
                                          <p:stCondLst>
                                            <p:cond delay="600"/>
                                          </p:stCondLst>
                                        </p:cTn>
                                        <p:tgtEl>
                                          <p:spTgt spid="81"/>
                                        </p:tgtEl>
                                        <p:attrNameLst>
                                          <p:attrName>r</p:attrName>
                                        </p:attrNameLst>
                                      </p:cBhvr>
                                    </p:animRot>
                                    <p:animRot by="120000">
                                      <p:cBhvr>
                                        <p:cTn id="13" dur="200" fill="hold">
                                          <p:stCondLst>
                                            <p:cond delay="800"/>
                                          </p:stCondLst>
                                        </p:cTn>
                                        <p:tgtEl>
                                          <p:spTgt spid="81"/>
                                        </p:tgtEl>
                                        <p:attrNameLst>
                                          <p:attrName>r</p:attrName>
                                        </p:attrNameLst>
                                      </p:cBhvr>
                                    </p:animRo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childTnLst>
                                </p:cTn>
                              </p:par>
                              <p:par>
                                <p:cTn id="22" presetID="32" presetClass="emph" presetSubtype="0" fill="hold" nodeType="withEffect">
                                  <p:stCondLst>
                                    <p:cond delay="0"/>
                                  </p:stCondLst>
                                  <p:childTnLst>
                                    <p:animRot by="120000">
                                      <p:cBhvr>
                                        <p:cTn id="23" dur="100" fill="hold">
                                          <p:stCondLst>
                                            <p:cond delay="0"/>
                                          </p:stCondLst>
                                        </p:cTn>
                                        <p:tgtEl>
                                          <p:spTgt spid="75"/>
                                        </p:tgtEl>
                                        <p:attrNameLst>
                                          <p:attrName>r</p:attrName>
                                        </p:attrNameLst>
                                      </p:cBhvr>
                                    </p:animRot>
                                    <p:animRot by="-240000">
                                      <p:cBhvr>
                                        <p:cTn id="24" dur="200" fill="hold">
                                          <p:stCondLst>
                                            <p:cond delay="200"/>
                                          </p:stCondLst>
                                        </p:cTn>
                                        <p:tgtEl>
                                          <p:spTgt spid="75"/>
                                        </p:tgtEl>
                                        <p:attrNameLst>
                                          <p:attrName>r</p:attrName>
                                        </p:attrNameLst>
                                      </p:cBhvr>
                                    </p:animRot>
                                    <p:animRot by="240000">
                                      <p:cBhvr>
                                        <p:cTn id="25" dur="200" fill="hold">
                                          <p:stCondLst>
                                            <p:cond delay="400"/>
                                          </p:stCondLst>
                                        </p:cTn>
                                        <p:tgtEl>
                                          <p:spTgt spid="75"/>
                                        </p:tgtEl>
                                        <p:attrNameLst>
                                          <p:attrName>r</p:attrName>
                                        </p:attrNameLst>
                                      </p:cBhvr>
                                    </p:animRot>
                                    <p:animRot by="-240000">
                                      <p:cBhvr>
                                        <p:cTn id="26" dur="200" fill="hold">
                                          <p:stCondLst>
                                            <p:cond delay="600"/>
                                          </p:stCondLst>
                                        </p:cTn>
                                        <p:tgtEl>
                                          <p:spTgt spid="75"/>
                                        </p:tgtEl>
                                        <p:attrNameLst>
                                          <p:attrName>r</p:attrName>
                                        </p:attrNameLst>
                                      </p:cBhvr>
                                    </p:animRot>
                                    <p:animRot by="120000">
                                      <p:cBhvr>
                                        <p:cTn id="27" dur="200" fill="hold">
                                          <p:stCondLst>
                                            <p:cond delay="800"/>
                                          </p:stCondLst>
                                        </p:cTn>
                                        <p:tgtEl>
                                          <p:spTgt spid="75"/>
                                        </p:tgtEl>
                                        <p:attrNameLst>
                                          <p:attrName>r</p:attrName>
                                        </p:attrNameLst>
                                      </p:cBhvr>
                                    </p:animRo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par>
                                <p:cTn id="36" presetID="32" presetClass="emph" presetSubtype="0" fill="hold" nodeType="withEffect">
                                  <p:stCondLst>
                                    <p:cond delay="0"/>
                                  </p:stCondLst>
                                  <p:childTnLst>
                                    <p:animRot by="120000">
                                      <p:cBhvr>
                                        <p:cTn id="37" dur="100" fill="hold">
                                          <p:stCondLst>
                                            <p:cond delay="0"/>
                                          </p:stCondLst>
                                        </p:cTn>
                                        <p:tgtEl>
                                          <p:spTgt spid="64"/>
                                        </p:tgtEl>
                                        <p:attrNameLst>
                                          <p:attrName>r</p:attrName>
                                        </p:attrNameLst>
                                      </p:cBhvr>
                                    </p:animRot>
                                    <p:animRot by="-240000">
                                      <p:cBhvr>
                                        <p:cTn id="38" dur="200" fill="hold">
                                          <p:stCondLst>
                                            <p:cond delay="200"/>
                                          </p:stCondLst>
                                        </p:cTn>
                                        <p:tgtEl>
                                          <p:spTgt spid="64"/>
                                        </p:tgtEl>
                                        <p:attrNameLst>
                                          <p:attrName>r</p:attrName>
                                        </p:attrNameLst>
                                      </p:cBhvr>
                                    </p:animRot>
                                    <p:animRot by="240000">
                                      <p:cBhvr>
                                        <p:cTn id="39" dur="200" fill="hold">
                                          <p:stCondLst>
                                            <p:cond delay="400"/>
                                          </p:stCondLst>
                                        </p:cTn>
                                        <p:tgtEl>
                                          <p:spTgt spid="64"/>
                                        </p:tgtEl>
                                        <p:attrNameLst>
                                          <p:attrName>r</p:attrName>
                                        </p:attrNameLst>
                                      </p:cBhvr>
                                    </p:animRot>
                                    <p:animRot by="-240000">
                                      <p:cBhvr>
                                        <p:cTn id="40" dur="200" fill="hold">
                                          <p:stCondLst>
                                            <p:cond delay="600"/>
                                          </p:stCondLst>
                                        </p:cTn>
                                        <p:tgtEl>
                                          <p:spTgt spid="64"/>
                                        </p:tgtEl>
                                        <p:attrNameLst>
                                          <p:attrName>r</p:attrName>
                                        </p:attrNameLst>
                                      </p:cBhvr>
                                    </p:animRot>
                                    <p:animRot by="120000">
                                      <p:cBhvr>
                                        <p:cTn id="41" dur="200" fill="hold">
                                          <p:stCondLst>
                                            <p:cond delay="800"/>
                                          </p:stCondLst>
                                        </p:cTn>
                                        <p:tgtEl>
                                          <p:spTgt spid="64"/>
                                        </p:tgtEl>
                                        <p:attrNameLst>
                                          <p:attrName>r</p:attrName>
                                        </p:attrNameLst>
                                      </p:cBhvr>
                                    </p:animRo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fade">
                                      <p:cBhvr>
                                        <p:cTn id="4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p:bldP spid="81" grpId="0" animBg="1"/>
      <p:bldP spid="8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8"/>
          <p:cNvGrpSpPr/>
          <p:nvPr/>
        </p:nvGrpSpPr>
        <p:grpSpPr>
          <a:xfrm>
            <a:off x="7911862" y="2581215"/>
            <a:ext cx="4280138" cy="3167262"/>
            <a:chOff x="0" y="0"/>
            <a:chExt cx="2222306" cy="1644486"/>
          </a:xfrm>
        </p:grpSpPr>
        <p:sp>
          <p:nvSpPr>
            <p:cNvPr id="3" name="chenying0907 214"/>
            <p:cNvSpPr/>
            <p:nvPr/>
          </p:nvSpPr>
          <p:spPr>
            <a:xfrm>
              <a:off x="177800" y="-1"/>
              <a:ext cx="268610" cy="424412"/>
            </a:xfrm>
            <a:custGeom>
              <a:avLst/>
              <a:gdLst/>
              <a:ahLst/>
              <a:cxnLst>
                <a:cxn ang="0">
                  <a:pos x="wd2" y="hd2"/>
                </a:cxn>
                <a:cxn ang="5400000">
                  <a:pos x="wd2" y="hd2"/>
                </a:cxn>
                <a:cxn ang="10800000">
                  <a:pos x="wd2" y="hd2"/>
                </a:cxn>
                <a:cxn ang="16200000">
                  <a:pos x="wd2" y="hd2"/>
                </a:cxn>
              </a:cxnLst>
              <a:rect l="0" t="0" r="r" b="b"/>
              <a:pathLst>
                <a:path w="20717" h="20825" extrusionOk="0">
                  <a:moveTo>
                    <a:pt x="0" y="978"/>
                  </a:moveTo>
                  <a:cubicBezTo>
                    <a:pt x="4331" y="132"/>
                    <a:pt x="6848" y="-775"/>
                    <a:pt x="10359" y="1107"/>
                  </a:cubicBezTo>
                  <a:cubicBezTo>
                    <a:pt x="14373" y="3260"/>
                    <a:pt x="15631" y="7002"/>
                    <a:pt x="17595" y="9981"/>
                  </a:cubicBezTo>
                  <a:cubicBezTo>
                    <a:pt x="19135" y="12318"/>
                    <a:pt x="19785" y="13548"/>
                    <a:pt x="20568" y="16020"/>
                  </a:cubicBezTo>
                  <a:cubicBezTo>
                    <a:pt x="21600" y="19279"/>
                    <a:pt x="17061" y="19856"/>
                    <a:pt x="13655" y="20825"/>
                  </a:cubicBezTo>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215"/>
            <p:cNvSpPr/>
            <p:nvPr/>
          </p:nvSpPr>
          <p:spPr>
            <a:xfrm>
              <a:off x="876300" y="990599"/>
              <a:ext cx="288326" cy="392441"/>
            </a:xfrm>
            <a:custGeom>
              <a:avLst/>
              <a:gdLst/>
              <a:ahLst/>
              <a:cxnLst>
                <a:cxn ang="0">
                  <a:pos x="wd2" y="hd2"/>
                </a:cxn>
                <a:cxn ang="5400000">
                  <a:pos x="wd2" y="hd2"/>
                </a:cxn>
                <a:cxn ang="10800000">
                  <a:pos x="wd2" y="hd2"/>
                </a:cxn>
                <a:cxn ang="16200000">
                  <a:pos x="wd2" y="hd2"/>
                </a:cxn>
              </a:cxnLst>
              <a:rect l="0" t="0" r="r" b="b"/>
              <a:pathLst>
                <a:path w="19323" h="18952" extrusionOk="0">
                  <a:moveTo>
                    <a:pt x="0" y="1473"/>
                  </a:moveTo>
                  <a:cubicBezTo>
                    <a:pt x="6540" y="-2648"/>
                    <a:pt x="10391" y="2786"/>
                    <a:pt x="14004" y="6685"/>
                  </a:cubicBezTo>
                  <a:cubicBezTo>
                    <a:pt x="18693" y="11746"/>
                    <a:pt x="21600" y="16421"/>
                    <a:pt x="17023" y="18952"/>
                  </a:cubicBezTo>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216"/>
            <p:cNvSpPr/>
            <p:nvPr/>
          </p:nvSpPr>
          <p:spPr>
            <a:xfrm>
              <a:off x="0" y="25400"/>
              <a:ext cx="1130505" cy="1441123"/>
            </a:xfrm>
            <a:custGeom>
              <a:avLst/>
              <a:gdLst/>
              <a:ahLst/>
              <a:cxnLst>
                <a:cxn ang="0">
                  <a:pos x="wd2" y="hd2"/>
                </a:cxn>
                <a:cxn ang="5400000">
                  <a:pos x="wd2" y="hd2"/>
                </a:cxn>
                <a:cxn ang="10800000">
                  <a:pos x="wd2" y="hd2"/>
                </a:cxn>
                <a:cxn ang="16200000">
                  <a:pos x="wd2" y="hd2"/>
                </a:cxn>
              </a:cxnLst>
              <a:rect l="0" t="0" r="r" b="b"/>
              <a:pathLst>
                <a:path w="21386" h="21249" extrusionOk="0">
                  <a:moveTo>
                    <a:pt x="6695" y="5964"/>
                  </a:moveTo>
                  <a:cubicBezTo>
                    <a:pt x="5870" y="4835"/>
                    <a:pt x="5320" y="3733"/>
                    <a:pt x="4734" y="2782"/>
                  </a:cubicBezTo>
                  <a:cubicBezTo>
                    <a:pt x="4160" y="1851"/>
                    <a:pt x="3364" y="1097"/>
                    <a:pt x="3346" y="0"/>
                  </a:cubicBezTo>
                  <a:cubicBezTo>
                    <a:pt x="2749" y="212"/>
                    <a:pt x="2098" y="524"/>
                    <a:pt x="1695" y="926"/>
                  </a:cubicBezTo>
                  <a:cubicBezTo>
                    <a:pt x="988" y="1632"/>
                    <a:pt x="570" y="2910"/>
                    <a:pt x="299" y="3769"/>
                  </a:cubicBezTo>
                  <a:cubicBezTo>
                    <a:pt x="-19" y="4774"/>
                    <a:pt x="-82" y="5809"/>
                    <a:pt x="104" y="6834"/>
                  </a:cubicBezTo>
                  <a:cubicBezTo>
                    <a:pt x="507" y="9059"/>
                    <a:pt x="1907" y="11120"/>
                    <a:pt x="3352" y="13032"/>
                  </a:cubicBezTo>
                  <a:cubicBezTo>
                    <a:pt x="4121" y="14050"/>
                    <a:pt x="4913" y="15069"/>
                    <a:pt x="5760" y="16050"/>
                  </a:cubicBezTo>
                  <a:cubicBezTo>
                    <a:pt x="7632" y="18216"/>
                    <a:pt x="10200" y="20007"/>
                    <a:pt x="13428" y="20934"/>
                  </a:cubicBezTo>
                  <a:cubicBezTo>
                    <a:pt x="15746" y="21600"/>
                    <a:pt x="19972" y="21179"/>
                    <a:pt x="21384" y="19961"/>
                  </a:cubicBezTo>
                  <a:cubicBezTo>
                    <a:pt x="21518" y="19211"/>
                    <a:pt x="16578" y="14785"/>
                    <a:pt x="16540" y="14807"/>
                  </a:cubicBezTo>
                  <a:cubicBezTo>
                    <a:pt x="15277" y="15530"/>
                    <a:pt x="13118" y="16386"/>
                    <a:pt x="11538" y="16347"/>
                  </a:cubicBezTo>
                  <a:cubicBezTo>
                    <a:pt x="9234" y="16290"/>
                    <a:pt x="7991" y="14209"/>
                    <a:pt x="7048" y="12885"/>
                  </a:cubicBezTo>
                  <a:cubicBezTo>
                    <a:pt x="6162" y="11641"/>
                    <a:pt x="5096" y="10300"/>
                    <a:pt x="4890" y="8855"/>
                  </a:cubicBezTo>
                  <a:cubicBezTo>
                    <a:pt x="4802" y="8239"/>
                    <a:pt x="4929" y="7607"/>
                    <a:pt x="5302" y="7056"/>
                  </a:cubicBezTo>
                  <a:cubicBezTo>
                    <a:pt x="5511" y="6746"/>
                    <a:pt x="6171" y="5989"/>
                    <a:pt x="6695" y="596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17"/>
            <p:cNvSpPr/>
            <p:nvPr/>
          </p:nvSpPr>
          <p:spPr>
            <a:xfrm>
              <a:off x="1041400" y="888999"/>
              <a:ext cx="1180907" cy="755488"/>
            </a:xfrm>
            <a:custGeom>
              <a:avLst/>
              <a:gdLst/>
              <a:ahLst/>
              <a:cxnLst>
                <a:cxn ang="0">
                  <a:pos x="wd2" y="hd2"/>
                </a:cxn>
                <a:cxn ang="5400000">
                  <a:pos x="wd2" y="hd2"/>
                </a:cxn>
                <a:cxn ang="10800000">
                  <a:pos x="wd2" y="hd2"/>
                </a:cxn>
                <a:cxn ang="16200000">
                  <a:pos x="wd2" y="hd2"/>
                </a:cxn>
              </a:cxnLst>
              <a:rect l="0" t="0" r="r" b="b"/>
              <a:pathLst>
                <a:path w="20880" h="19656" extrusionOk="0">
                  <a:moveTo>
                    <a:pt x="0" y="14067"/>
                  </a:moveTo>
                  <a:cubicBezTo>
                    <a:pt x="1546" y="18995"/>
                    <a:pt x="4265" y="21549"/>
                    <a:pt x="7901" y="18005"/>
                  </a:cubicBezTo>
                  <a:cubicBezTo>
                    <a:pt x="9262" y="16678"/>
                    <a:pt x="11668" y="12078"/>
                    <a:pt x="9432" y="10109"/>
                  </a:cubicBezTo>
                  <a:cubicBezTo>
                    <a:pt x="7906" y="8766"/>
                    <a:pt x="6036" y="11469"/>
                    <a:pt x="6486" y="13754"/>
                  </a:cubicBezTo>
                  <a:cubicBezTo>
                    <a:pt x="7019" y="16458"/>
                    <a:pt x="10653" y="17259"/>
                    <a:pt x="12181" y="16654"/>
                  </a:cubicBezTo>
                  <a:cubicBezTo>
                    <a:pt x="14962" y="15554"/>
                    <a:pt x="14704" y="12109"/>
                    <a:pt x="15038" y="8516"/>
                  </a:cubicBezTo>
                  <a:cubicBezTo>
                    <a:pt x="15338" y="5296"/>
                    <a:pt x="15973" y="-51"/>
                    <a:pt x="18921" y="0"/>
                  </a:cubicBezTo>
                  <a:cubicBezTo>
                    <a:pt x="20260" y="23"/>
                    <a:pt x="21600" y="1260"/>
                    <a:pt x="20434" y="3163"/>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7" name="chenying0907 148"/>
          <p:cNvSpPr/>
          <p:nvPr/>
        </p:nvSpPr>
        <p:spPr>
          <a:xfrm>
            <a:off x="935877" y="2964946"/>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8" name="文本框 7"/>
          <p:cNvSpPr txBox="1"/>
          <p:nvPr/>
        </p:nvSpPr>
        <p:spPr>
          <a:xfrm>
            <a:off x="732024" y="1996440"/>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grpSp>
        <p:nvGrpSpPr>
          <p:cNvPr id="9" name="Group 157"/>
          <p:cNvGrpSpPr/>
          <p:nvPr/>
        </p:nvGrpSpPr>
        <p:grpSpPr>
          <a:xfrm>
            <a:off x="8815976" y="1032703"/>
            <a:ext cx="1567262" cy="1894222"/>
            <a:chOff x="0" y="0"/>
            <a:chExt cx="832429" cy="1006091"/>
          </a:xfrm>
        </p:grpSpPr>
        <p:sp>
          <p:nvSpPr>
            <p:cNvPr id="11" name="chenying0907 153"/>
            <p:cNvSpPr/>
            <p:nvPr/>
          </p:nvSpPr>
          <p:spPr>
            <a:xfrm>
              <a:off x="0" y="0"/>
              <a:ext cx="825247" cy="1004894"/>
            </a:xfrm>
            <a:custGeom>
              <a:avLst/>
              <a:gdLst/>
              <a:ahLst/>
              <a:cxnLst>
                <a:cxn ang="0">
                  <a:pos x="wd2" y="hd2"/>
                </a:cxn>
                <a:cxn ang="5400000">
                  <a:pos x="wd2" y="hd2"/>
                </a:cxn>
                <a:cxn ang="10800000">
                  <a:pos x="wd2" y="hd2"/>
                </a:cxn>
                <a:cxn ang="16200000">
                  <a:pos x="wd2" y="hd2"/>
                </a:cxn>
              </a:cxnLst>
              <a:rect l="0" t="0" r="r" b="b"/>
              <a:pathLst>
                <a:path w="20617" h="18782" extrusionOk="0">
                  <a:moveTo>
                    <a:pt x="20606" y="8003"/>
                  </a:moveTo>
                  <a:cubicBezTo>
                    <a:pt x="20536" y="9105"/>
                    <a:pt x="20133" y="10194"/>
                    <a:pt x="19322" y="11192"/>
                  </a:cubicBezTo>
                  <a:cubicBezTo>
                    <a:pt x="17235" y="13763"/>
                    <a:pt x="10676" y="14469"/>
                    <a:pt x="6988" y="14575"/>
                  </a:cubicBezTo>
                  <a:cubicBezTo>
                    <a:pt x="4986" y="15277"/>
                    <a:pt x="3185" y="16577"/>
                    <a:pt x="3059" y="18782"/>
                  </a:cubicBezTo>
                  <a:cubicBezTo>
                    <a:pt x="2578" y="17275"/>
                    <a:pt x="1936" y="15773"/>
                    <a:pt x="4218" y="13676"/>
                  </a:cubicBezTo>
                  <a:cubicBezTo>
                    <a:pt x="3958" y="13915"/>
                    <a:pt x="973" y="11280"/>
                    <a:pt x="253" y="9351"/>
                  </a:cubicBezTo>
                  <a:cubicBezTo>
                    <a:pt x="-538" y="7230"/>
                    <a:pt x="624" y="4258"/>
                    <a:pt x="2405" y="2680"/>
                  </a:cubicBezTo>
                  <a:cubicBezTo>
                    <a:pt x="8610" y="-2818"/>
                    <a:pt x="21062" y="731"/>
                    <a:pt x="20606" y="8003"/>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152"/>
            <p:cNvSpPr/>
            <p:nvPr/>
          </p:nvSpPr>
          <p:spPr>
            <a:xfrm>
              <a:off x="63500" y="177800"/>
              <a:ext cx="768929" cy="828291"/>
            </a:xfrm>
            <a:custGeom>
              <a:avLst/>
              <a:gdLst/>
              <a:ahLst/>
              <a:cxnLst>
                <a:cxn ang="0">
                  <a:pos x="wd2" y="hd2"/>
                </a:cxn>
                <a:cxn ang="5400000">
                  <a:pos x="wd2" y="hd2"/>
                </a:cxn>
                <a:cxn ang="10800000">
                  <a:pos x="wd2" y="hd2"/>
                </a:cxn>
                <a:cxn ang="16200000">
                  <a:pos x="wd2" y="hd2"/>
                </a:cxn>
              </a:cxnLst>
              <a:rect l="0" t="0" r="r" b="b"/>
              <a:pathLst>
                <a:path w="21412" h="21600" extrusionOk="0">
                  <a:moveTo>
                    <a:pt x="21365" y="6553"/>
                  </a:moveTo>
                  <a:cubicBezTo>
                    <a:pt x="21209" y="8299"/>
                    <a:pt x="20695" y="9966"/>
                    <a:pt x="20017" y="11011"/>
                  </a:cubicBezTo>
                  <a:cubicBezTo>
                    <a:pt x="17690" y="14597"/>
                    <a:pt x="10380" y="15582"/>
                    <a:pt x="6269" y="15729"/>
                  </a:cubicBezTo>
                  <a:cubicBezTo>
                    <a:pt x="4038" y="16710"/>
                    <a:pt x="2030" y="18524"/>
                    <a:pt x="1890" y="21600"/>
                  </a:cubicBezTo>
                  <a:cubicBezTo>
                    <a:pt x="1354" y="19498"/>
                    <a:pt x="638" y="17403"/>
                    <a:pt x="3179" y="14478"/>
                  </a:cubicBezTo>
                  <a:cubicBezTo>
                    <a:pt x="2729" y="14996"/>
                    <a:pt x="-3" y="11060"/>
                    <a:pt x="0" y="10322"/>
                  </a:cubicBezTo>
                  <a:cubicBezTo>
                    <a:pt x="7119" y="10785"/>
                    <a:pt x="20375" y="9891"/>
                    <a:pt x="18971" y="0"/>
                  </a:cubicBezTo>
                  <a:cubicBezTo>
                    <a:pt x="21020" y="1136"/>
                    <a:pt x="21597" y="3933"/>
                    <a:pt x="21365" y="6553"/>
                  </a:cubicBezTo>
                  <a:close/>
                </a:path>
              </a:pathLst>
            </a:custGeom>
            <a:solidFill>
              <a:schemeClr val="accent4">
                <a:lumMod val="75000"/>
              </a:schemeClr>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2" name="Group 156"/>
            <p:cNvGrpSpPr/>
            <p:nvPr/>
          </p:nvGrpSpPr>
          <p:grpSpPr>
            <a:xfrm>
              <a:off x="330200" y="215900"/>
              <a:ext cx="178940" cy="367431"/>
              <a:chOff x="0" y="0"/>
              <a:chExt cx="178939" cy="367430"/>
            </a:xfrm>
          </p:grpSpPr>
          <p:sp>
            <p:nvSpPr>
              <p:cNvPr id="13" name="chenying0907 154"/>
              <p:cNvSpPr/>
              <p:nvPr/>
            </p:nvSpPr>
            <p:spPr>
              <a:xfrm>
                <a:off x="0" y="0"/>
                <a:ext cx="178940" cy="244342"/>
              </a:xfrm>
              <a:custGeom>
                <a:avLst/>
                <a:gdLst/>
                <a:ahLst/>
                <a:cxnLst>
                  <a:cxn ang="0">
                    <a:pos x="wd2" y="hd2"/>
                  </a:cxn>
                  <a:cxn ang="5400000">
                    <a:pos x="wd2" y="hd2"/>
                  </a:cxn>
                  <a:cxn ang="10800000">
                    <a:pos x="wd2" y="hd2"/>
                  </a:cxn>
                  <a:cxn ang="16200000">
                    <a:pos x="wd2" y="hd2"/>
                  </a:cxn>
                </a:cxnLst>
                <a:rect l="0" t="0" r="r" b="b"/>
                <a:pathLst>
                  <a:path w="17224" h="18018" extrusionOk="0">
                    <a:moveTo>
                      <a:pt x="100" y="9277"/>
                    </a:moveTo>
                    <a:cubicBezTo>
                      <a:pt x="-1213" y="3536"/>
                      <a:pt x="10703" y="-3582"/>
                      <a:pt x="16203" y="2063"/>
                    </a:cubicBezTo>
                    <a:cubicBezTo>
                      <a:pt x="20387" y="6358"/>
                      <a:pt x="10513" y="14060"/>
                      <a:pt x="8251" y="1801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155"/>
              <p:cNvSpPr/>
              <p:nvPr/>
            </p:nvSpPr>
            <p:spPr>
              <a:xfrm>
                <a:off x="76200" y="342900"/>
                <a:ext cx="19564" cy="24531"/>
              </a:xfrm>
              <a:custGeom>
                <a:avLst/>
                <a:gdLst/>
                <a:ahLst/>
                <a:cxnLst>
                  <a:cxn ang="0">
                    <a:pos x="wd2" y="hd2"/>
                  </a:cxn>
                  <a:cxn ang="5400000">
                    <a:pos x="wd2" y="hd2"/>
                  </a:cxn>
                  <a:cxn ang="10800000">
                    <a:pos x="wd2" y="hd2"/>
                  </a:cxn>
                  <a:cxn ang="16200000">
                    <a:pos x="wd2" y="hd2"/>
                  </a:cxn>
                </a:cxnLst>
                <a:rect l="0" t="0" r="r" b="b"/>
                <a:pathLst>
                  <a:path w="18659" h="15561" extrusionOk="0">
                    <a:moveTo>
                      <a:pt x="0" y="8336"/>
                    </a:moveTo>
                    <a:cubicBezTo>
                      <a:pt x="3561" y="8171"/>
                      <a:pt x="10161" y="-5031"/>
                      <a:pt x="7784" y="2124"/>
                    </a:cubicBezTo>
                    <a:cubicBezTo>
                      <a:pt x="8671" y="6888"/>
                      <a:pt x="11060" y="11294"/>
                      <a:pt x="14952" y="15353"/>
                    </a:cubicBezTo>
                    <a:cubicBezTo>
                      <a:pt x="21600" y="16569"/>
                      <a:pt x="19305" y="12443"/>
                      <a:pt x="8067" y="29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sp>
        <p:nvSpPr>
          <p:cNvPr id="15" name="chenying0907 148"/>
          <p:cNvSpPr/>
          <p:nvPr/>
        </p:nvSpPr>
        <p:spPr>
          <a:xfrm>
            <a:off x="4550645" y="2958777"/>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137"/>
          <p:cNvGrpSpPr/>
          <p:nvPr/>
        </p:nvGrpSpPr>
        <p:grpSpPr>
          <a:xfrm>
            <a:off x="1738958" y="1442998"/>
            <a:ext cx="3029234" cy="4247053"/>
            <a:chOff x="0" y="0"/>
            <a:chExt cx="1272855" cy="1784573"/>
          </a:xfrm>
        </p:grpSpPr>
        <p:grpSp>
          <p:nvGrpSpPr>
            <p:cNvPr id="5" name="Group 135"/>
            <p:cNvGrpSpPr/>
            <p:nvPr/>
          </p:nvGrpSpPr>
          <p:grpSpPr>
            <a:xfrm>
              <a:off x="-1" y="0"/>
              <a:ext cx="1272857" cy="1567495"/>
              <a:chOff x="0" y="0"/>
              <a:chExt cx="1272855" cy="1567494"/>
            </a:xfrm>
          </p:grpSpPr>
          <p:sp>
            <p:nvSpPr>
              <p:cNvPr id="7" name="chenying0907 132"/>
              <p:cNvSpPr/>
              <p:nvPr/>
            </p:nvSpPr>
            <p:spPr>
              <a:xfrm>
                <a:off x="-1" y="0"/>
                <a:ext cx="1272857" cy="1567495"/>
              </a:xfrm>
              <a:custGeom>
                <a:avLst/>
                <a:gdLst/>
                <a:ahLst/>
                <a:cxnLst>
                  <a:cxn ang="0">
                    <a:pos x="wd2" y="hd2"/>
                  </a:cxn>
                  <a:cxn ang="5400000">
                    <a:pos x="wd2" y="hd2"/>
                  </a:cxn>
                  <a:cxn ang="10800000">
                    <a:pos x="wd2" y="hd2"/>
                  </a:cxn>
                  <a:cxn ang="16200000">
                    <a:pos x="wd2" y="hd2"/>
                  </a:cxn>
                </a:cxnLst>
                <a:rect l="0" t="0" r="r" b="b"/>
                <a:pathLst>
                  <a:path w="21431" h="19790" extrusionOk="0">
                    <a:moveTo>
                      <a:pt x="21431" y="19557"/>
                    </a:moveTo>
                    <a:cubicBezTo>
                      <a:pt x="20636" y="19533"/>
                      <a:pt x="20717" y="2655"/>
                      <a:pt x="21045" y="636"/>
                    </a:cubicBezTo>
                    <a:cubicBezTo>
                      <a:pt x="21023" y="770"/>
                      <a:pt x="703" y="-1712"/>
                      <a:pt x="391" y="2308"/>
                    </a:cubicBezTo>
                    <a:cubicBezTo>
                      <a:pt x="49" y="6703"/>
                      <a:pt x="-169" y="12841"/>
                      <a:pt x="171" y="16907"/>
                    </a:cubicBezTo>
                    <a:cubicBezTo>
                      <a:pt x="401" y="19654"/>
                      <a:pt x="1701" y="19523"/>
                      <a:pt x="5476" y="19671"/>
                    </a:cubicBezTo>
                    <a:cubicBezTo>
                      <a:pt x="10998" y="19888"/>
                      <a:pt x="15793" y="19782"/>
                      <a:pt x="21431" y="19557"/>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133"/>
              <p:cNvSpPr/>
              <p:nvPr/>
            </p:nvSpPr>
            <p:spPr>
              <a:xfrm>
                <a:off x="12700" y="1244600"/>
                <a:ext cx="1226065" cy="108817"/>
              </a:xfrm>
              <a:custGeom>
                <a:avLst/>
                <a:gdLst/>
                <a:ahLst/>
                <a:cxnLst>
                  <a:cxn ang="0">
                    <a:pos x="wd2" y="hd2"/>
                  </a:cxn>
                  <a:cxn ang="5400000">
                    <a:pos x="wd2" y="hd2"/>
                  </a:cxn>
                  <a:cxn ang="10800000">
                    <a:pos x="wd2" y="hd2"/>
                  </a:cxn>
                  <a:cxn ang="16200000">
                    <a:pos x="wd2" y="hd2"/>
                  </a:cxn>
                </a:cxnLst>
                <a:rect l="0" t="0" r="r" b="b"/>
                <a:pathLst>
                  <a:path w="21600" h="12988" extrusionOk="0">
                    <a:moveTo>
                      <a:pt x="0" y="12988"/>
                    </a:moveTo>
                    <a:cubicBezTo>
                      <a:pt x="0" y="-8612"/>
                      <a:pt x="15811" y="3525"/>
                      <a:pt x="21600" y="235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134"/>
              <p:cNvSpPr/>
              <p:nvPr/>
            </p:nvSpPr>
            <p:spPr>
              <a:xfrm>
                <a:off x="165099" y="38100"/>
                <a:ext cx="28820" cy="1210959"/>
              </a:xfrm>
              <a:custGeom>
                <a:avLst/>
                <a:gdLst/>
                <a:ahLst/>
                <a:cxnLst>
                  <a:cxn ang="0">
                    <a:pos x="wd2" y="hd2"/>
                  </a:cxn>
                  <a:cxn ang="5400000">
                    <a:pos x="wd2" y="hd2"/>
                  </a:cxn>
                  <a:cxn ang="10800000">
                    <a:pos x="wd2" y="hd2"/>
                  </a:cxn>
                  <a:cxn ang="16200000">
                    <a:pos x="wd2" y="hd2"/>
                  </a:cxn>
                </a:cxnLst>
                <a:rect l="0" t="0" r="r" b="b"/>
                <a:pathLst>
                  <a:path w="11184" h="21600" extrusionOk="0">
                    <a:moveTo>
                      <a:pt x="11183" y="0"/>
                    </a:moveTo>
                    <a:cubicBezTo>
                      <a:pt x="11246" y="6836"/>
                      <a:pt x="-10354" y="14463"/>
                      <a:pt x="632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6" name="chenying0907 136"/>
            <p:cNvSpPr/>
            <p:nvPr/>
          </p:nvSpPr>
          <p:spPr>
            <a:xfrm>
              <a:off x="254000" y="1371600"/>
              <a:ext cx="276430" cy="412974"/>
            </a:xfrm>
            <a:custGeom>
              <a:avLst/>
              <a:gdLst/>
              <a:ahLst/>
              <a:cxnLst>
                <a:cxn ang="0">
                  <a:pos x="wd2" y="hd2"/>
                </a:cxn>
                <a:cxn ang="5400000">
                  <a:pos x="wd2" y="hd2"/>
                </a:cxn>
                <a:cxn ang="10800000">
                  <a:pos x="wd2" y="hd2"/>
                </a:cxn>
                <a:cxn ang="16200000">
                  <a:pos x="wd2" y="hd2"/>
                </a:cxn>
              </a:cxnLst>
              <a:rect l="0" t="0" r="r" b="b"/>
              <a:pathLst>
                <a:path w="21600" h="21254" extrusionOk="0">
                  <a:moveTo>
                    <a:pt x="21600" y="0"/>
                  </a:moveTo>
                  <a:cubicBezTo>
                    <a:pt x="19632" y="6773"/>
                    <a:pt x="21021" y="13465"/>
                    <a:pt x="21310" y="20111"/>
                  </a:cubicBezTo>
                  <a:cubicBezTo>
                    <a:pt x="17996" y="17597"/>
                    <a:pt x="13864" y="16307"/>
                    <a:pt x="11555" y="14030"/>
                  </a:cubicBezTo>
                  <a:cubicBezTo>
                    <a:pt x="7039" y="15998"/>
                    <a:pt x="4377" y="18033"/>
                    <a:pt x="0" y="21254"/>
                  </a:cubicBezTo>
                  <a:cubicBezTo>
                    <a:pt x="1028" y="13703"/>
                    <a:pt x="980" y="4593"/>
                    <a:pt x="398" y="1082"/>
                  </a:cubicBezTo>
                  <a:cubicBezTo>
                    <a:pt x="7015" y="-346"/>
                    <a:pt x="14510" y="658"/>
                    <a:pt x="21600" y="0"/>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4" name="chenying0907 138"/>
          <p:cNvSpPr/>
          <p:nvPr/>
        </p:nvSpPr>
        <p:spPr>
          <a:xfrm>
            <a:off x="3794213" y="2259053"/>
            <a:ext cx="1387386" cy="1046888"/>
          </a:xfrm>
          <a:custGeom>
            <a:avLst/>
            <a:gdLst/>
            <a:ahLst/>
            <a:cxnLst>
              <a:cxn ang="0">
                <a:pos x="wd2" y="hd2"/>
              </a:cxn>
              <a:cxn ang="5400000">
                <a:pos x="wd2" y="hd2"/>
              </a:cxn>
              <a:cxn ang="10800000">
                <a:pos x="wd2" y="hd2"/>
              </a:cxn>
              <a:cxn ang="16200000">
                <a:pos x="wd2" y="hd2"/>
              </a:cxn>
            </a:cxnLst>
            <a:rect l="0" t="0" r="r" b="b"/>
            <a:pathLst>
              <a:path w="20771" h="17044" extrusionOk="0">
                <a:moveTo>
                  <a:pt x="20712" y="4368"/>
                </a:moveTo>
                <a:cubicBezTo>
                  <a:pt x="19332" y="-4556"/>
                  <a:pt x="12710" y="2620"/>
                  <a:pt x="9384" y="4695"/>
                </a:cubicBezTo>
                <a:cubicBezTo>
                  <a:pt x="7033" y="548"/>
                  <a:pt x="225" y="-2310"/>
                  <a:pt x="2" y="4874"/>
                </a:cubicBezTo>
                <a:cubicBezTo>
                  <a:pt x="-162" y="10152"/>
                  <a:pt x="9292" y="14380"/>
                  <a:pt x="12560" y="17044"/>
                </a:cubicBezTo>
                <a:cubicBezTo>
                  <a:pt x="15309" y="14383"/>
                  <a:pt x="21438" y="9078"/>
                  <a:pt x="20712" y="4368"/>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algn="r" defTabSz="457200">
              <a:defRPr sz="3000">
                <a:solidFill>
                  <a:srgbClr val="FFFFFF"/>
                </a:solidFill>
                <a:effectLst>
                  <a:outerShdw blurRad="38100" dist="12700" dir="5400000">
                    <a:srgbClr val="000000">
                      <a:alpha val="50000"/>
                    </a:srgbClr>
                  </a:outerShdw>
                </a:effectLst>
              </a:defRPr>
            </a:pPr>
            <a:endParaRPr/>
          </a:p>
        </p:txBody>
      </p:sp>
      <p:sp>
        <p:nvSpPr>
          <p:cNvPr id="10" name="chenying0907 148"/>
          <p:cNvSpPr/>
          <p:nvPr/>
        </p:nvSpPr>
        <p:spPr>
          <a:xfrm>
            <a:off x="6361952" y="2964946"/>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1" name="文本框 10"/>
          <p:cNvSpPr txBox="1"/>
          <p:nvPr/>
        </p:nvSpPr>
        <p:spPr>
          <a:xfrm>
            <a:off x="6158099" y="1996440"/>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50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50000">
                                          <p:cBhvr additive="base">
                                            <p:cTn id="7"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1"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296751" y="3919884"/>
            <a:ext cx="3021981" cy="646331"/>
          </a:xfrm>
          <a:prstGeom prst="rect">
            <a:avLst/>
          </a:prstGeom>
          <a:noFill/>
        </p:spPr>
        <p:txBody>
          <a:bodyPr wrap="none" rtlCol="0">
            <a:spAutoFit/>
          </a:bodyPr>
          <a:lstStyle/>
          <a:p>
            <a:pPr algn="r"/>
            <a:r>
              <a:rPr kumimoji="1" lang="zh-CN" altLang="en-US" sz="36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466382" y="1833012"/>
              <a:ext cx="697627"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线连接符 22"/>
          <p:cNvCxnSpPr/>
          <p:nvPr/>
        </p:nvCxnSpPr>
        <p:spPr>
          <a:xfrm flipH="1">
            <a:off x="7225499" y="3133575"/>
            <a:ext cx="2051166" cy="4284878"/>
          </a:xfrm>
          <a:prstGeom prst="line">
            <a:avLst/>
          </a:prstGeom>
          <a:noFill/>
          <a:ln w="38100" cap="flat">
            <a:solidFill>
              <a:schemeClr val="accent4"/>
            </a:solidFill>
            <a:prstDash val="lgDashDot"/>
            <a:miter lim="400000"/>
          </a:ln>
          <a:effectLst/>
        </p:spPr>
      </p:cxnSp>
      <p:cxnSp>
        <p:nvCxnSpPr>
          <p:cNvPr id="25" name="直线连接符 24"/>
          <p:cNvCxnSpPr/>
          <p:nvPr/>
        </p:nvCxnSpPr>
        <p:spPr>
          <a:xfrm flipH="1" flipV="1">
            <a:off x="-721545" y="135125"/>
            <a:ext cx="8933378" cy="1099869"/>
          </a:xfrm>
          <a:prstGeom prst="line">
            <a:avLst/>
          </a:prstGeom>
          <a:noFill/>
          <a:ln w="38100" cap="flat">
            <a:solidFill>
              <a:schemeClr val="accent4"/>
            </a:solidFill>
            <a:prstDash val="lgDashDot"/>
            <a:miter lim="400000"/>
          </a:ln>
          <a:effectLst/>
        </p:spPr>
      </p:cxnSp>
      <p:grpSp>
        <p:nvGrpSpPr>
          <p:cNvPr id="21" name="组 20"/>
          <p:cNvGrpSpPr/>
          <p:nvPr/>
        </p:nvGrpSpPr>
        <p:grpSpPr>
          <a:xfrm>
            <a:off x="8012351" y="1936096"/>
            <a:ext cx="775336" cy="938951"/>
            <a:chOff x="8012351" y="1936096"/>
            <a:chExt cx="775336" cy="938951"/>
          </a:xfrm>
        </p:grpSpPr>
        <p:sp>
          <p:nvSpPr>
            <p:cNvPr id="6" name="chenying0907 63"/>
            <p:cNvSpPr/>
            <p:nvPr/>
          </p:nvSpPr>
          <p:spPr>
            <a:xfrm>
              <a:off x="8012351" y="1936096"/>
              <a:ext cx="775336" cy="938951"/>
            </a:xfrm>
            <a:custGeom>
              <a:avLst/>
              <a:gdLst/>
              <a:ahLst/>
              <a:cxnLst>
                <a:cxn ang="0">
                  <a:pos x="wd2" y="hd2"/>
                </a:cxn>
                <a:cxn ang="5400000">
                  <a:pos x="wd2" y="hd2"/>
                </a:cxn>
                <a:cxn ang="10800000">
                  <a:pos x="wd2" y="hd2"/>
                </a:cxn>
                <a:cxn ang="16200000">
                  <a:pos x="wd2" y="hd2"/>
                </a:cxn>
              </a:cxnLst>
              <a:rect l="0" t="0" r="r" b="b"/>
              <a:pathLst>
                <a:path w="20272" h="20210" extrusionOk="0">
                  <a:moveTo>
                    <a:pt x="5196" y="0"/>
                  </a:moveTo>
                  <a:cubicBezTo>
                    <a:pt x="-562" y="3892"/>
                    <a:pt x="-1328" y="9064"/>
                    <a:pt x="1882" y="14521"/>
                  </a:cubicBezTo>
                  <a:cubicBezTo>
                    <a:pt x="5509" y="20686"/>
                    <a:pt x="15589" y="21600"/>
                    <a:pt x="20272" y="18419"/>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69"/>
            <p:cNvSpPr/>
            <p:nvPr/>
          </p:nvSpPr>
          <p:spPr>
            <a:xfrm>
              <a:off x="8171505" y="2254404"/>
              <a:ext cx="248368" cy="344488"/>
            </a:xfrm>
            <a:custGeom>
              <a:avLst/>
              <a:gdLst/>
              <a:ahLst/>
              <a:cxnLst>
                <a:cxn ang="0">
                  <a:pos x="wd2" y="hd2"/>
                </a:cxn>
                <a:cxn ang="5400000">
                  <a:pos x="wd2" y="hd2"/>
                </a:cxn>
                <a:cxn ang="10800000">
                  <a:pos x="wd2" y="hd2"/>
                </a:cxn>
                <a:cxn ang="16200000">
                  <a:pos x="wd2" y="hd2"/>
                </a:cxn>
              </a:cxnLst>
              <a:rect l="0" t="0" r="r" b="b"/>
              <a:pathLst>
                <a:path w="21600" h="21336" extrusionOk="0">
                  <a:moveTo>
                    <a:pt x="3804" y="0"/>
                  </a:moveTo>
                  <a:cubicBezTo>
                    <a:pt x="1682" y="2528"/>
                    <a:pt x="720" y="6989"/>
                    <a:pt x="0" y="9644"/>
                  </a:cubicBezTo>
                  <a:cubicBezTo>
                    <a:pt x="3959" y="9042"/>
                    <a:pt x="9361" y="10535"/>
                    <a:pt x="13386" y="9998"/>
                  </a:cubicBezTo>
                  <a:cubicBezTo>
                    <a:pt x="11808" y="13338"/>
                    <a:pt x="13382" y="17337"/>
                    <a:pt x="10481" y="20910"/>
                  </a:cubicBezTo>
                  <a:cubicBezTo>
                    <a:pt x="13735" y="21163"/>
                    <a:pt x="18256" y="21600"/>
                    <a:pt x="21600" y="21123"/>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0" name="组 19"/>
          <p:cNvGrpSpPr/>
          <p:nvPr/>
        </p:nvGrpSpPr>
        <p:grpSpPr>
          <a:xfrm>
            <a:off x="8126031" y="1026643"/>
            <a:ext cx="3586589" cy="5083192"/>
            <a:chOff x="8126031" y="1026643"/>
            <a:chExt cx="3586589" cy="5083192"/>
          </a:xfrm>
        </p:grpSpPr>
        <p:sp>
          <p:nvSpPr>
            <p:cNvPr id="3" name="chenying0907 60"/>
            <p:cNvSpPr/>
            <p:nvPr/>
          </p:nvSpPr>
          <p:spPr>
            <a:xfrm>
              <a:off x="8535286" y="1299479"/>
              <a:ext cx="1626209" cy="1841776"/>
            </a:xfrm>
            <a:custGeom>
              <a:avLst/>
              <a:gdLst/>
              <a:ahLst/>
              <a:cxnLst>
                <a:cxn ang="0">
                  <a:pos x="wd2" y="hd2"/>
                </a:cxn>
                <a:cxn ang="5400000">
                  <a:pos x="wd2" y="hd2"/>
                </a:cxn>
                <a:cxn ang="10800000">
                  <a:pos x="wd2" y="hd2"/>
                </a:cxn>
                <a:cxn ang="16200000">
                  <a:pos x="wd2" y="hd2"/>
                </a:cxn>
              </a:cxnLst>
              <a:rect l="0" t="0" r="r" b="b"/>
              <a:pathLst>
                <a:path w="21542" h="21600" extrusionOk="0">
                  <a:moveTo>
                    <a:pt x="20714" y="0"/>
                  </a:moveTo>
                  <a:cubicBezTo>
                    <a:pt x="20560" y="340"/>
                    <a:pt x="21409" y="1795"/>
                    <a:pt x="21485" y="2244"/>
                  </a:cubicBezTo>
                  <a:cubicBezTo>
                    <a:pt x="21600" y="2926"/>
                    <a:pt x="21557" y="3608"/>
                    <a:pt x="21211" y="4236"/>
                  </a:cubicBezTo>
                  <a:cubicBezTo>
                    <a:pt x="20383" y="5739"/>
                    <a:pt x="18269" y="6573"/>
                    <a:pt x="16661" y="7258"/>
                  </a:cubicBezTo>
                  <a:cubicBezTo>
                    <a:pt x="17031" y="7100"/>
                    <a:pt x="12271" y="14800"/>
                    <a:pt x="9563" y="21600"/>
                  </a:cubicBezTo>
                  <a:cubicBezTo>
                    <a:pt x="7479" y="20527"/>
                    <a:pt x="5410" y="19314"/>
                    <a:pt x="3640" y="17857"/>
                  </a:cubicBezTo>
                  <a:cubicBezTo>
                    <a:pt x="2045" y="16544"/>
                    <a:pt x="471" y="15283"/>
                    <a:pt x="0" y="13334"/>
                  </a:cubicBezTo>
                  <a:cubicBezTo>
                    <a:pt x="5847" y="14455"/>
                    <a:pt x="10463" y="9898"/>
                    <a:pt x="13582" y="6209"/>
                  </a:cubicBezTo>
                  <a:cubicBezTo>
                    <a:pt x="14725" y="4857"/>
                    <a:pt x="16375" y="4288"/>
                    <a:pt x="17836" y="3260"/>
                  </a:cubicBezTo>
                  <a:cubicBezTo>
                    <a:pt x="19094" y="2376"/>
                    <a:pt x="20115" y="1325"/>
                    <a:pt x="20714" y="0"/>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61"/>
            <p:cNvSpPr/>
            <p:nvPr/>
          </p:nvSpPr>
          <p:spPr>
            <a:xfrm>
              <a:off x="11218173" y="3459429"/>
              <a:ext cx="494447" cy="456062"/>
            </a:xfrm>
            <a:custGeom>
              <a:avLst/>
              <a:gdLst/>
              <a:ahLst/>
              <a:cxnLst>
                <a:cxn ang="0">
                  <a:pos x="wd2" y="hd2"/>
                </a:cxn>
                <a:cxn ang="5400000">
                  <a:pos x="wd2" y="hd2"/>
                </a:cxn>
                <a:cxn ang="10800000">
                  <a:pos x="wd2" y="hd2"/>
                </a:cxn>
                <a:cxn ang="16200000">
                  <a:pos x="wd2" y="hd2"/>
                </a:cxn>
              </a:cxnLst>
              <a:rect l="0" t="0" r="r" b="b"/>
              <a:pathLst>
                <a:path w="21437" h="20996" extrusionOk="0">
                  <a:moveTo>
                    <a:pt x="21399" y="9595"/>
                  </a:moveTo>
                  <a:cubicBezTo>
                    <a:pt x="21600" y="7156"/>
                    <a:pt x="21001" y="4989"/>
                    <a:pt x="19823" y="2927"/>
                  </a:cubicBezTo>
                  <a:cubicBezTo>
                    <a:pt x="19477" y="2320"/>
                    <a:pt x="19164" y="1448"/>
                    <a:pt x="18637" y="1004"/>
                  </a:cubicBezTo>
                  <a:cubicBezTo>
                    <a:pt x="18088" y="540"/>
                    <a:pt x="16063" y="423"/>
                    <a:pt x="15795" y="0"/>
                  </a:cubicBezTo>
                  <a:cubicBezTo>
                    <a:pt x="17162" y="2167"/>
                    <a:pt x="16400" y="6177"/>
                    <a:pt x="15405" y="8322"/>
                  </a:cubicBezTo>
                  <a:cubicBezTo>
                    <a:pt x="12323" y="14966"/>
                    <a:pt x="5515" y="13694"/>
                    <a:pt x="0" y="15734"/>
                  </a:cubicBezTo>
                  <a:cubicBezTo>
                    <a:pt x="1943" y="20095"/>
                    <a:pt x="5426" y="21600"/>
                    <a:pt x="9623" y="20783"/>
                  </a:cubicBezTo>
                  <a:cubicBezTo>
                    <a:pt x="10510" y="20611"/>
                    <a:pt x="11429" y="20334"/>
                    <a:pt x="12372" y="19941"/>
                  </a:cubicBezTo>
                  <a:cubicBezTo>
                    <a:pt x="15962" y="18450"/>
                    <a:pt x="21035" y="13980"/>
                    <a:pt x="21399" y="9595"/>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62"/>
            <p:cNvSpPr/>
            <p:nvPr/>
          </p:nvSpPr>
          <p:spPr>
            <a:xfrm>
              <a:off x="9535685" y="5755798"/>
              <a:ext cx="1580309" cy="354037"/>
            </a:xfrm>
            <a:custGeom>
              <a:avLst/>
              <a:gdLst/>
              <a:ahLst/>
              <a:cxnLst>
                <a:cxn ang="0">
                  <a:pos x="wd2" y="hd2"/>
                </a:cxn>
                <a:cxn ang="5400000">
                  <a:pos x="wd2" y="hd2"/>
                </a:cxn>
                <a:cxn ang="10800000">
                  <a:pos x="wd2" y="hd2"/>
                </a:cxn>
                <a:cxn ang="16200000">
                  <a:pos x="wd2" y="hd2"/>
                </a:cxn>
              </a:cxnLst>
              <a:rect l="0" t="0" r="r" b="b"/>
              <a:pathLst>
                <a:path w="21600" h="20611" extrusionOk="0">
                  <a:moveTo>
                    <a:pt x="10806" y="11088"/>
                  </a:moveTo>
                  <a:cubicBezTo>
                    <a:pt x="11834" y="10437"/>
                    <a:pt x="12850" y="9582"/>
                    <a:pt x="13838" y="8316"/>
                  </a:cubicBezTo>
                  <a:cubicBezTo>
                    <a:pt x="14557" y="7396"/>
                    <a:pt x="17518" y="4422"/>
                    <a:pt x="17477" y="0"/>
                  </a:cubicBezTo>
                  <a:cubicBezTo>
                    <a:pt x="17783" y="2619"/>
                    <a:pt x="18348" y="3388"/>
                    <a:pt x="18792" y="5333"/>
                  </a:cubicBezTo>
                  <a:cubicBezTo>
                    <a:pt x="19218" y="7200"/>
                    <a:pt x="19515" y="9991"/>
                    <a:pt x="19897" y="12067"/>
                  </a:cubicBezTo>
                  <a:cubicBezTo>
                    <a:pt x="20113" y="13238"/>
                    <a:pt x="21239" y="20345"/>
                    <a:pt x="21600" y="20316"/>
                  </a:cubicBezTo>
                  <a:cubicBezTo>
                    <a:pt x="18674" y="20549"/>
                    <a:pt x="16112" y="20413"/>
                    <a:pt x="13392" y="20232"/>
                  </a:cubicBezTo>
                  <a:cubicBezTo>
                    <a:pt x="8972" y="19939"/>
                    <a:pt x="4397" y="21600"/>
                    <a:pt x="0" y="19638"/>
                  </a:cubicBezTo>
                  <a:cubicBezTo>
                    <a:pt x="3364" y="13159"/>
                    <a:pt x="7167" y="13393"/>
                    <a:pt x="10806" y="110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64"/>
            <p:cNvSpPr/>
            <p:nvPr/>
          </p:nvSpPr>
          <p:spPr>
            <a:xfrm>
              <a:off x="8126031" y="1026643"/>
              <a:ext cx="2063237" cy="2106932"/>
            </a:xfrm>
            <a:custGeom>
              <a:avLst/>
              <a:gdLst/>
              <a:ahLst/>
              <a:cxnLst>
                <a:cxn ang="0">
                  <a:pos x="wd2" y="hd2"/>
                </a:cxn>
                <a:cxn ang="5400000">
                  <a:pos x="wd2" y="hd2"/>
                </a:cxn>
                <a:cxn ang="10800000">
                  <a:pos x="wd2" y="hd2"/>
                </a:cxn>
                <a:cxn ang="16200000">
                  <a:pos x="wd2" y="hd2"/>
                </a:cxn>
              </a:cxnLst>
              <a:rect l="0" t="0" r="r" b="b"/>
              <a:pathLst>
                <a:path w="19841" h="21595" extrusionOk="0">
                  <a:moveTo>
                    <a:pt x="15936" y="45"/>
                  </a:moveTo>
                  <a:cubicBezTo>
                    <a:pt x="17139" y="254"/>
                    <a:pt x="18196" y="1159"/>
                    <a:pt x="18862" y="2228"/>
                  </a:cubicBezTo>
                  <a:cubicBezTo>
                    <a:pt x="21142" y="5887"/>
                    <a:pt x="19099" y="7580"/>
                    <a:pt x="16211" y="9061"/>
                  </a:cubicBezTo>
                  <a:cubicBezTo>
                    <a:pt x="16480" y="8923"/>
                    <a:pt x="13025" y="15652"/>
                    <a:pt x="11059" y="21595"/>
                  </a:cubicBezTo>
                  <a:cubicBezTo>
                    <a:pt x="6046" y="18488"/>
                    <a:pt x="3336" y="15042"/>
                    <a:pt x="1442" y="9710"/>
                  </a:cubicBezTo>
                  <a:cubicBezTo>
                    <a:pt x="1090" y="8720"/>
                    <a:pt x="-458" y="4146"/>
                    <a:pt x="133" y="2061"/>
                  </a:cubicBezTo>
                  <a:cubicBezTo>
                    <a:pt x="3247" y="2705"/>
                    <a:pt x="7613" y="2486"/>
                    <a:pt x="11476" y="2408"/>
                  </a:cubicBezTo>
                  <a:cubicBezTo>
                    <a:pt x="11747" y="2496"/>
                    <a:pt x="14442" y="25"/>
                    <a:pt x="15333" y="1"/>
                  </a:cubicBezTo>
                  <a:cubicBezTo>
                    <a:pt x="15537" y="-5"/>
                    <a:pt x="15738" y="10"/>
                    <a:pt x="15936" y="4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65"/>
            <p:cNvSpPr/>
            <p:nvPr/>
          </p:nvSpPr>
          <p:spPr>
            <a:xfrm>
              <a:off x="9422003" y="1458633"/>
              <a:ext cx="393380" cy="45472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2340" y="14850"/>
                    <a:pt x="6069" y="7961"/>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66"/>
            <p:cNvSpPr/>
            <p:nvPr/>
          </p:nvSpPr>
          <p:spPr>
            <a:xfrm>
              <a:off x="9922202" y="1731467"/>
              <a:ext cx="350438" cy="286401"/>
            </a:xfrm>
            <a:custGeom>
              <a:avLst/>
              <a:gdLst/>
              <a:ahLst/>
              <a:cxnLst>
                <a:cxn ang="0">
                  <a:pos x="wd2" y="hd2"/>
                </a:cxn>
                <a:cxn ang="5400000">
                  <a:pos x="wd2" y="hd2"/>
                </a:cxn>
                <a:cxn ang="10800000">
                  <a:pos x="wd2" y="hd2"/>
                </a:cxn>
                <a:cxn ang="16200000">
                  <a:pos x="wd2" y="hd2"/>
                </a:cxn>
              </a:cxnLst>
              <a:rect l="0" t="0" r="r" b="b"/>
              <a:pathLst>
                <a:path w="21600" h="13828" extrusionOk="0">
                  <a:moveTo>
                    <a:pt x="14014" y="0"/>
                  </a:moveTo>
                  <a:cubicBezTo>
                    <a:pt x="16818" y="2910"/>
                    <a:pt x="18719" y="4860"/>
                    <a:pt x="21600" y="7730"/>
                  </a:cubicBezTo>
                  <a:cubicBezTo>
                    <a:pt x="18569" y="8782"/>
                    <a:pt x="6620" y="21600"/>
                    <a:pt x="0" y="658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67"/>
            <p:cNvSpPr/>
            <p:nvPr/>
          </p:nvSpPr>
          <p:spPr>
            <a:xfrm>
              <a:off x="10058620" y="2027041"/>
              <a:ext cx="1109418" cy="15144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124" y="3783"/>
                    <a:pt x="9398" y="9521"/>
                    <a:pt x="13730" y="13804"/>
                  </a:cubicBezTo>
                  <a:cubicBezTo>
                    <a:pt x="15527" y="15581"/>
                    <a:pt x="19594" y="19943"/>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68"/>
            <p:cNvSpPr/>
            <p:nvPr/>
          </p:nvSpPr>
          <p:spPr>
            <a:xfrm>
              <a:off x="10263247" y="1890623"/>
              <a:ext cx="1215573" cy="15065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49" y="1811"/>
                    <a:pt x="7912" y="7379"/>
                    <a:pt x="9609" y="9367"/>
                  </a:cubicBezTo>
                  <a:cubicBezTo>
                    <a:pt x="13603" y="14049"/>
                    <a:pt x="17366" y="17210"/>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70"/>
            <p:cNvSpPr/>
            <p:nvPr/>
          </p:nvSpPr>
          <p:spPr>
            <a:xfrm>
              <a:off x="11127226" y="3391221"/>
              <a:ext cx="579574" cy="519738"/>
            </a:xfrm>
            <a:custGeom>
              <a:avLst/>
              <a:gdLst/>
              <a:ahLst/>
              <a:cxnLst>
                <a:cxn ang="0">
                  <a:pos x="wd2" y="hd2"/>
                </a:cxn>
                <a:cxn ang="5400000">
                  <a:pos x="wd2" y="hd2"/>
                </a:cxn>
                <a:cxn ang="10800000">
                  <a:pos x="wd2" y="hd2"/>
                </a:cxn>
                <a:cxn ang="16200000">
                  <a:pos x="wd2" y="hd2"/>
                </a:cxn>
              </a:cxnLst>
              <a:rect l="0" t="0" r="r" b="b"/>
              <a:pathLst>
                <a:path w="17749" h="17575" extrusionOk="0">
                  <a:moveTo>
                    <a:pt x="17720" y="9189"/>
                  </a:moveTo>
                  <a:cubicBezTo>
                    <a:pt x="18363" y="1069"/>
                    <a:pt x="8297" y="-2458"/>
                    <a:pt x="3053" y="1850"/>
                  </a:cubicBezTo>
                  <a:cubicBezTo>
                    <a:pt x="-3237" y="7018"/>
                    <a:pt x="837" y="19142"/>
                    <a:pt x="9402" y="17407"/>
                  </a:cubicBezTo>
                  <a:cubicBezTo>
                    <a:pt x="10029" y="17280"/>
                    <a:pt x="10677" y="17076"/>
                    <a:pt x="11344" y="16788"/>
                  </a:cubicBezTo>
                  <a:cubicBezTo>
                    <a:pt x="13879" y="15693"/>
                    <a:pt x="17463" y="12409"/>
                    <a:pt x="17720" y="918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71"/>
            <p:cNvSpPr/>
            <p:nvPr/>
          </p:nvSpPr>
          <p:spPr>
            <a:xfrm>
              <a:off x="9944939" y="3891420"/>
              <a:ext cx="1282604" cy="15805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542" y="102"/>
                    <a:pt x="21062" y="339"/>
                    <a:pt x="20541" y="978"/>
                  </a:cubicBezTo>
                  <a:cubicBezTo>
                    <a:pt x="19239" y="2577"/>
                    <a:pt x="17284" y="4091"/>
                    <a:pt x="15796" y="5561"/>
                  </a:cubicBezTo>
                  <a:cubicBezTo>
                    <a:pt x="10441" y="10852"/>
                    <a:pt x="5279" y="1626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72"/>
            <p:cNvSpPr/>
            <p:nvPr/>
          </p:nvSpPr>
          <p:spPr>
            <a:xfrm>
              <a:off x="10376929" y="3868683"/>
              <a:ext cx="1205025" cy="16096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569" y="1652"/>
                    <a:pt x="17653" y="3878"/>
                    <a:pt x="16203" y="5064"/>
                  </a:cubicBezTo>
                  <a:cubicBezTo>
                    <a:pt x="12693" y="7935"/>
                    <a:pt x="10181" y="11364"/>
                    <a:pt x="6620" y="14221"/>
                  </a:cubicBezTo>
                  <a:cubicBezTo>
                    <a:pt x="3787" y="16494"/>
                    <a:pt x="2462" y="19311"/>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73"/>
            <p:cNvSpPr/>
            <p:nvPr/>
          </p:nvSpPr>
          <p:spPr>
            <a:xfrm>
              <a:off x="9262849" y="5460224"/>
              <a:ext cx="252300" cy="225645"/>
            </a:xfrm>
            <a:custGeom>
              <a:avLst/>
              <a:gdLst/>
              <a:ahLst/>
              <a:cxnLst>
                <a:cxn ang="0">
                  <a:pos x="wd2" y="hd2"/>
                </a:cxn>
                <a:cxn ang="5400000">
                  <a:pos x="wd2" y="hd2"/>
                </a:cxn>
                <a:cxn ang="10800000">
                  <a:pos x="wd2" y="hd2"/>
                </a:cxn>
                <a:cxn ang="16200000">
                  <a:pos x="wd2" y="hd2"/>
                </a:cxn>
              </a:cxnLst>
              <a:rect l="0" t="0" r="r" b="b"/>
              <a:pathLst>
                <a:path w="21600" h="20521" extrusionOk="0">
                  <a:moveTo>
                    <a:pt x="5467" y="20521"/>
                  </a:moveTo>
                  <a:cubicBezTo>
                    <a:pt x="3631" y="15109"/>
                    <a:pt x="3342" y="13320"/>
                    <a:pt x="0" y="8678"/>
                  </a:cubicBezTo>
                  <a:cubicBezTo>
                    <a:pt x="2108" y="5304"/>
                    <a:pt x="10453" y="-1079"/>
                    <a:pt x="14584" y="157"/>
                  </a:cubicBezTo>
                  <a:cubicBezTo>
                    <a:pt x="19138" y="1518"/>
                    <a:pt x="19726" y="8016"/>
                    <a:pt x="21600" y="12706"/>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74"/>
            <p:cNvSpPr/>
            <p:nvPr/>
          </p:nvSpPr>
          <p:spPr>
            <a:xfrm>
              <a:off x="8671704" y="5460224"/>
              <a:ext cx="2448196" cy="645678"/>
            </a:xfrm>
            <a:custGeom>
              <a:avLst/>
              <a:gdLst/>
              <a:ahLst/>
              <a:cxnLst>
                <a:cxn ang="0">
                  <a:pos x="wd2" y="hd2"/>
                </a:cxn>
                <a:cxn ang="5400000">
                  <a:pos x="wd2" y="hd2"/>
                </a:cxn>
                <a:cxn ang="10800000">
                  <a:pos x="wd2" y="hd2"/>
                </a:cxn>
                <a:cxn ang="16200000">
                  <a:pos x="wd2" y="hd2"/>
                </a:cxn>
              </a:cxnLst>
              <a:rect l="0" t="0" r="r" b="b"/>
              <a:pathLst>
                <a:path w="21600" h="20469" extrusionOk="0">
                  <a:moveTo>
                    <a:pt x="14009" y="252"/>
                  </a:moveTo>
                  <a:cubicBezTo>
                    <a:pt x="16943" y="1606"/>
                    <a:pt x="20097" y="11755"/>
                    <a:pt x="21600" y="20402"/>
                  </a:cubicBezTo>
                  <a:cubicBezTo>
                    <a:pt x="19711" y="20529"/>
                    <a:pt x="18057" y="20455"/>
                    <a:pt x="16301" y="20357"/>
                  </a:cubicBezTo>
                  <a:cubicBezTo>
                    <a:pt x="14010" y="20228"/>
                    <a:pt x="11629" y="20256"/>
                    <a:pt x="9330" y="20212"/>
                  </a:cubicBezTo>
                  <a:cubicBezTo>
                    <a:pt x="6212" y="20152"/>
                    <a:pt x="3110" y="20667"/>
                    <a:pt x="0" y="20050"/>
                  </a:cubicBezTo>
                  <a:cubicBezTo>
                    <a:pt x="933" y="18635"/>
                    <a:pt x="2612" y="13591"/>
                    <a:pt x="3266" y="12086"/>
                  </a:cubicBezTo>
                  <a:cubicBezTo>
                    <a:pt x="4290" y="9732"/>
                    <a:pt x="5377" y="7783"/>
                    <a:pt x="6484" y="5988"/>
                  </a:cubicBezTo>
                  <a:cubicBezTo>
                    <a:pt x="8792" y="2247"/>
                    <a:pt x="11443" y="-933"/>
                    <a:pt x="14009" y="252"/>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8" name="chenying0907 148"/>
          <p:cNvSpPr/>
          <p:nvPr/>
        </p:nvSpPr>
        <p:spPr>
          <a:xfrm>
            <a:off x="775725" y="2723378"/>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9" name="chenying0907 148"/>
          <p:cNvSpPr/>
          <p:nvPr/>
        </p:nvSpPr>
        <p:spPr>
          <a:xfrm>
            <a:off x="4492564" y="2764484"/>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1600">
                <a:latin typeface="萝莉体 第二版" panose="02000500000000000000" pitchFamily="2" charset="-122"/>
                <a:ea typeface="萝莉体 第二版" panose="02000500000000000000" pitchFamily="2" charset="-122"/>
                <a:cs typeface="萝莉体 第二版" panose="02000500000000000000" pitchFamily="2" charset="-122"/>
              </a:rPr>
              <a:t>sit amet commodo magna eros quis urna.Nunc viverra imperdiet enim. Fusce est. Vivamus a tellus.Pellentesque habitant morbi tristique senectus et netus et</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7" name="文本框 26"/>
          <p:cNvSpPr txBox="1"/>
          <p:nvPr/>
        </p:nvSpPr>
        <p:spPr>
          <a:xfrm>
            <a:off x="539065" y="1787721"/>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22" presetClass="entr" presetSubtype="2" fill="hold" nodeType="withEffect">
                                  <p:stCondLst>
                                    <p:cond delay="100"/>
                                  </p:stCondLst>
                                  <p:childTnLst>
                                    <p:set>
                                      <p:cBhvr>
                                        <p:cTn id="12" dur="1" fill="hold">
                                          <p:stCondLst>
                                            <p:cond delay="0"/>
                                          </p:stCondLst>
                                        </p:cTn>
                                        <p:tgtEl>
                                          <p:spTgt spid="23"/>
                                        </p:tgtEl>
                                        <p:attrNameLst>
                                          <p:attrName>style.visibility</p:attrName>
                                        </p:attrNameLst>
                                      </p:cBhvr>
                                      <p:to>
                                        <p:strVal val="visible"/>
                                      </p:to>
                                    </p:set>
                                    <p:animEffect transition="in" filter="wipe(right)">
                                      <p:cBhvr>
                                        <p:cTn id="13" dur="500"/>
                                        <p:tgtEl>
                                          <p:spTgt spid="23"/>
                                        </p:tgtEl>
                                      </p:cBhvr>
                                    </p:animEffect>
                                  </p:childTnLst>
                                </p:cTn>
                              </p:par>
                              <p:par>
                                <p:cTn id="14" presetID="22" presetClass="entr" presetSubtype="2" fill="hold" nodeType="withEffect">
                                  <p:stCondLst>
                                    <p:cond delay="100"/>
                                  </p:stCondLst>
                                  <p:childTnLst>
                                    <p:set>
                                      <p:cBhvr>
                                        <p:cTn id="15" dur="1" fill="hold">
                                          <p:stCondLst>
                                            <p:cond delay="0"/>
                                          </p:stCondLst>
                                        </p:cTn>
                                        <p:tgtEl>
                                          <p:spTgt spid="25"/>
                                        </p:tgtEl>
                                        <p:attrNameLst>
                                          <p:attrName>style.visibility</p:attrName>
                                        </p:attrNameLst>
                                      </p:cBhvr>
                                      <p:to>
                                        <p:strVal val="visible"/>
                                      </p:to>
                                    </p:set>
                                    <p:animEffect transition="in" filter="wipe(right)">
                                      <p:cBhvr>
                                        <p:cTn id="16" dur="500"/>
                                        <p:tgtEl>
                                          <p:spTgt spid="25"/>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500"/>
                                        <p:tgtEl>
                                          <p:spTgt spid="27"/>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443614" y="2355399"/>
            <a:ext cx="1148926" cy="1353942"/>
            <a:chOff x="3443614" y="2355399"/>
            <a:chExt cx="1148926" cy="1353942"/>
          </a:xfrm>
        </p:grpSpPr>
        <p:sp>
          <p:nvSpPr>
            <p:cNvPr id="65" name="chenying0907 232"/>
            <p:cNvSpPr/>
            <p:nvPr/>
          </p:nvSpPr>
          <p:spPr>
            <a:xfrm>
              <a:off x="3443614" y="2355399"/>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66" name="文本框 65"/>
            <p:cNvSpPr txBox="1"/>
            <p:nvPr/>
          </p:nvSpPr>
          <p:spPr>
            <a:xfrm>
              <a:off x="3686975" y="2550533"/>
              <a:ext cx="667758" cy="830997"/>
            </a:xfrm>
            <a:prstGeom prst="rect">
              <a:avLst/>
            </a:prstGeom>
            <a:noFill/>
          </p:spPr>
          <p:txBody>
            <a:bodyPr wrap="square" rtlCol="0">
              <a:spAutoFit/>
            </a:bodyPr>
            <a:lstStyle/>
            <a:p>
              <a:r>
                <a:rPr kumimoji="1" lang="en-US" altLang="zh-CN" sz="480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48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3" name="组 2"/>
          <p:cNvGrpSpPr/>
          <p:nvPr/>
        </p:nvGrpSpPr>
        <p:grpSpPr>
          <a:xfrm>
            <a:off x="4406555" y="3536175"/>
            <a:ext cx="1148926" cy="1353942"/>
            <a:chOff x="4406555" y="3536175"/>
            <a:chExt cx="1148926" cy="1353942"/>
          </a:xfrm>
        </p:grpSpPr>
        <p:sp>
          <p:nvSpPr>
            <p:cNvPr id="67" name="chenying0907 232"/>
            <p:cNvSpPr/>
            <p:nvPr/>
          </p:nvSpPr>
          <p:spPr>
            <a:xfrm>
              <a:off x="4406555" y="3536175"/>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68" name="文本框 67"/>
            <p:cNvSpPr txBox="1"/>
            <p:nvPr/>
          </p:nvSpPr>
          <p:spPr>
            <a:xfrm>
              <a:off x="4649916" y="3731309"/>
              <a:ext cx="667758" cy="830997"/>
            </a:xfrm>
            <a:prstGeom prst="rect">
              <a:avLst/>
            </a:prstGeom>
            <a:noFill/>
          </p:spPr>
          <p:txBody>
            <a:bodyPr wrap="square" rtlCol="0">
              <a:spAutoFit/>
            </a:bodyPr>
            <a:lstStyle/>
            <a:p>
              <a:r>
                <a:rPr kumimoji="1" lang="en-US" altLang="zh-CN" sz="480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48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4" name="组 3"/>
          <p:cNvGrpSpPr/>
          <p:nvPr/>
        </p:nvGrpSpPr>
        <p:grpSpPr>
          <a:xfrm>
            <a:off x="5517086" y="2481293"/>
            <a:ext cx="1148926" cy="1353942"/>
            <a:chOff x="5517086" y="2481293"/>
            <a:chExt cx="1148926" cy="1353942"/>
          </a:xfrm>
        </p:grpSpPr>
        <p:sp>
          <p:nvSpPr>
            <p:cNvPr id="69" name="chenying0907 232"/>
            <p:cNvSpPr/>
            <p:nvPr/>
          </p:nvSpPr>
          <p:spPr>
            <a:xfrm>
              <a:off x="5517086" y="2481293"/>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70" name="文本框 69"/>
            <p:cNvSpPr txBox="1"/>
            <p:nvPr/>
          </p:nvSpPr>
          <p:spPr>
            <a:xfrm>
              <a:off x="5760447" y="2676427"/>
              <a:ext cx="667758" cy="830997"/>
            </a:xfrm>
            <a:prstGeom prst="rect">
              <a:avLst/>
            </a:prstGeom>
            <a:noFill/>
          </p:spPr>
          <p:txBody>
            <a:bodyPr wrap="square" rtlCol="0">
              <a:spAutoFit/>
            </a:bodyPr>
            <a:lstStyle/>
            <a:p>
              <a:r>
                <a:rPr kumimoji="1" lang="en-US" altLang="zh-CN" sz="480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48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5" name="组 4"/>
          <p:cNvGrpSpPr/>
          <p:nvPr/>
        </p:nvGrpSpPr>
        <p:grpSpPr>
          <a:xfrm>
            <a:off x="6593754" y="3536175"/>
            <a:ext cx="1148926" cy="1353942"/>
            <a:chOff x="6593754" y="3536175"/>
            <a:chExt cx="1148926" cy="1353942"/>
          </a:xfrm>
        </p:grpSpPr>
        <p:sp>
          <p:nvSpPr>
            <p:cNvPr id="73" name="chenying0907 232"/>
            <p:cNvSpPr/>
            <p:nvPr/>
          </p:nvSpPr>
          <p:spPr>
            <a:xfrm>
              <a:off x="6593754" y="3536175"/>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74" name="文本框 73"/>
            <p:cNvSpPr txBox="1"/>
            <p:nvPr/>
          </p:nvSpPr>
          <p:spPr>
            <a:xfrm>
              <a:off x="6837115" y="3731309"/>
              <a:ext cx="667758" cy="830997"/>
            </a:xfrm>
            <a:prstGeom prst="rect">
              <a:avLst/>
            </a:prstGeom>
            <a:noFill/>
          </p:spPr>
          <p:txBody>
            <a:bodyPr wrap="square" rtlCol="0">
              <a:spAutoFit/>
            </a:bodyPr>
            <a:lstStyle/>
            <a:p>
              <a:r>
                <a:rPr kumimoji="1" lang="en-US" altLang="zh-CN" sz="4800">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48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6" name="组 5"/>
          <p:cNvGrpSpPr/>
          <p:nvPr/>
        </p:nvGrpSpPr>
        <p:grpSpPr>
          <a:xfrm>
            <a:off x="7699762" y="2481293"/>
            <a:ext cx="1148926" cy="1353942"/>
            <a:chOff x="7699762" y="2481293"/>
            <a:chExt cx="1148926" cy="1353942"/>
          </a:xfrm>
        </p:grpSpPr>
        <p:sp>
          <p:nvSpPr>
            <p:cNvPr id="75" name="chenying0907 232"/>
            <p:cNvSpPr/>
            <p:nvPr/>
          </p:nvSpPr>
          <p:spPr>
            <a:xfrm>
              <a:off x="7699762" y="2481293"/>
              <a:ext cx="1148926" cy="1353942"/>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76" name="文本框 75"/>
            <p:cNvSpPr txBox="1"/>
            <p:nvPr/>
          </p:nvSpPr>
          <p:spPr>
            <a:xfrm>
              <a:off x="7943123" y="2676427"/>
              <a:ext cx="667758" cy="830997"/>
            </a:xfrm>
            <a:prstGeom prst="rect">
              <a:avLst/>
            </a:prstGeom>
            <a:noFill/>
          </p:spPr>
          <p:txBody>
            <a:bodyPr wrap="square" rtlCol="0">
              <a:spAutoFit/>
            </a:bodyPr>
            <a:lstStyle/>
            <a:p>
              <a:r>
                <a:rPr kumimoji="1" lang="en-US" altLang="zh-CN" sz="4800">
                  <a:latin typeface="萝莉体 第二版" panose="02000500000000000000" pitchFamily="2" charset="-122"/>
                  <a:ea typeface="萝莉体 第二版" panose="02000500000000000000" pitchFamily="2" charset="-122"/>
                  <a:cs typeface="萝莉体 第二版" panose="02000500000000000000" pitchFamily="2" charset="-122"/>
                </a:rPr>
                <a:t>5</a:t>
              </a:r>
              <a:endParaRPr kumimoji="1" lang="zh-CN" altLang="en-US" sz="48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77" name="chenying0907 148"/>
          <p:cNvSpPr/>
          <p:nvPr/>
        </p:nvSpPr>
        <p:spPr>
          <a:xfrm>
            <a:off x="5165274" y="1347455"/>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8" name="chenying0907 148"/>
          <p:cNvSpPr/>
          <p:nvPr/>
        </p:nvSpPr>
        <p:spPr>
          <a:xfrm>
            <a:off x="795025" y="2700036"/>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9" name="chenying0907 148"/>
          <p:cNvSpPr/>
          <p:nvPr/>
        </p:nvSpPr>
        <p:spPr>
          <a:xfrm>
            <a:off x="9092049" y="2697850"/>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81" name="chenying0907 148"/>
          <p:cNvSpPr/>
          <p:nvPr/>
        </p:nvSpPr>
        <p:spPr>
          <a:xfrm>
            <a:off x="1967174" y="4562305"/>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82" name="chenying0907 148"/>
          <p:cNvSpPr/>
          <p:nvPr/>
        </p:nvSpPr>
        <p:spPr>
          <a:xfrm>
            <a:off x="7699762" y="4562306"/>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2"/>
                                        </p:tgtEl>
                                        <p:attrNameLst>
                                          <p:attrName>r</p:attrName>
                                        </p:attrNameLst>
                                      </p:cBhvr>
                                    </p:animRot>
                                    <p:animRot by="-240000">
                                      <p:cBhvr>
                                        <p:cTn id="10" dur="200" fill="hold">
                                          <p:stCondLst>
                                            <p:cond delay="200"/>
                                          </p:stCondLst>
                                        </p:cTn>
                                        <p:tgtEl>
                                          <p:spTgt spid="2"/>
                                        </p:tgtEl>
                                        <p:attrNameLst>
                                          <p:attrName>r</p:attrName>
                                        </p:attrNameLst>
                                      </p:cBhvr>
                                    </p:animRot>
                                    <p:animRot by="240000">
                                      <p:cBhvr>
                                        <p:cTn id="11" dur="200" fill="hold">
                                          <p:stCondLst>
                                            <p:cond delay="400"/>
                                          </p:stCondLst>
                                        </p:cTn>
                                        <p:tgtEl>
                                          <p:spTgt spid="2"/>
                                        </p:tgtEl>
                                        <p:attrNameLst>
                                          <p:attrName>r</p:attrName>
                                        </p:attrNameLst>
                                      </p:cBhvr>
                                    </p:animRot>
                                    <p:animRot by="-240000">
                                      <p:cBhvr>
                                        <p:cTn id="12" dur="200" fill="hold">
                                          <p:stCondLst>
                                            <p:cond delay="600"/>
                                          </p:stCondLst>
                                        </p:cTn>
                                        <p:tgtEl>
                                          <p:spTgt spid="2"/>
                                        </p:tgtEl>
                                        <p:attrNameLst>
                                          <p:attrName>r</p:attrName>
                                        </p:attrNameLst>
                                      </p:cBhvr>
                                    </p:animRot>
                                    <p:animRot by="120000">
                                      <p:cBhvr>
                                        <p:cTn id="13" dur="200" fill="hold">
                                          <p:stCondLst>
                                            <p:cond delay="800"/>
                                          </p:stCondLst>
                                        </p:cTn>
                                        <p:tgtEl>
                                          <p:spTgt spid="2"/>
                                        </p:tgtEl>
                                        <p:attrNameLst>
                                          <p:attrName>r</p:attrName>
                                        </p:attrNameLst>
                                      </p:cBhvr>
                                    </p:animRot>
                                  </p:childTnLst>
                                </p:cTn>
                              </p:par>
                              <p:par>
                                <p:cTn id="14" presetID="10" presetClass="entr" presetSubtype="0" fill="hold"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32" presetClass="emph" presetSubtype="0" fill="hold" nodeType="withEffect">
                                  <p:stCondLst>
                                    <p:cond delay="200"/>
                                  </p:stCondLst>
                                  <p:childTnLst>
                                    <p:animRot by="120000">
                                      <p:cBhvr>
                                        <p:cTn id="18" dur="100" fill="hold">
                                          <p:stCondLst>
                                            <p:cond delay="0"/>
                                          </p:stCondLst>
                                        </p:cTn>
                                        <p:tgtEl>
                                          <p:spTgt spid="3"/>
                                        </p:tgtEl>
                                        <p:attrNameLst>
                                          <p:attrName>r</p:attrName>
                                        </p:attrNameLst>
                                      </p:cBhvr>
                                    </p:animRot>
                                    <p:animRot by="-240000">
                                      <p:cBhvr>
                                        <p:cTn id="19" dur="200" fill="hold">
                                          <p:stCondLst>
                                            <p:cond delay="200"/>
                                          </p:stCondLst>
                                        </p:cTn>
                                        <p:tgtEl>
                                          <p:spTgt spid="3"/>
                                        </p:tgtEl>
                                        <p:attrNameLst>
                                          <p:attrName>r</p:attrName>
                                        </p:attrNameLst>
                                      </p:cBhvr>
                                    </p:animRot>
                                    <p:animRot by="240000">
                                      <p:cBhvr>
                                        <p:cTn id="20" dur="200" fill="hold">
                                          <p:stCondLst>
                                            <p:cond delay="400"/>
                                          </p:stCondLst>
                                        </p:cTn>
                                        <p:tgtEl>
                                          <p:spTgt spid="3"/>
                                        </p:tgtEl>
                                        <p:attrNameLst>
                                          <p:attrName>r</p:attrName>
                                        </p:attrNameLst>
                                      </p:cBhvr>
                                    </p:animRot>
                                    <p:animRot by="-240000">
                                      <p:cBhvr>
                                        <p:cTn id="21" dur="200" fill="hold">
                                          <p:stCondLst>
                                            <p:cond delay="600"/>
                                          </p:stCondLst>
                                        </p:cTn>
                                        <p:tgtEl>
                                          <p:spTgt spid="3"/>
                                        </p:tgtEl>
                                        <p:attrNameLst>
                                          <p:attrName>r</p:attrName>
                                        </p:attrNameLst>
                                      </p:cBhvr>
                                    </p:animRot>
                                    <p:animRot by="120000">
                                      <p:cBhvr>
                                        <p:cTn id="22" dur="200" fill="hold">
                                          <p:stCondLst>
                                            <p:cond delay="800"/>
                                          </p:stCondLst>
                                        </p:cTn>
                                        <p:tgtEl>
                                          <p:spTgt spid="3"/>
                                        </p:tgtEl>
                                        <p:attrNameLst>
                                          <p:attrName>r</p:attrName>
                                        </p:attrNameLst>
                                      </p:cBhvr>
                                    </p:animRot>
                                  </p:childTnLst>
                                </p:cTn>
                              </p:par>
                              <p:par>
                                <p:cTn id="23" presetID="10" presetClass="entr" presetSubtype="0" fill="hold" nodeType="withEffect">
                                  <p:stCondLst>
                                    <p:cond delay="3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32" presetClass="emph" presetSubtype="0" fill="hold" nodeType="withEffect">
                                  <p:stCondLst>
                                    <p:cond delay="300"/>
                                  </p:stCondLst>
                                  <p:childTnLst>
                                    <p:animRot by="120000">
                                      <p:cBhvr>
                                        <p:cTn id="27" dur="100" fill="hold">
                                          <p:stCondLst>
                                            <p:cond delay="0"/>
                                          </p:stCondLst>
                                        </p:cTn>
                                        <p:tgtEl>
                                          <p:spTgt spid="4"/>
                                        </p:tgtEl>
                                        <p:attrNameLst>
                                          <p:attrName>r</p:attrName>
                                        </p:attrNameLst>
                                      </p:cBhvr>
                                    </p:animRot>
                                    <p:animRot by="-240000">
                                      <p:cBhvr>
                                        <p:cTn id="28" dur="200" fill="hold">
                                          <p:stCondLst>
                                            <p:cond delay="200"/>
                                          </p:stCondLst>
                                        </p:cTn>
                                        <p:tgtEl>
                                          <p:spTgt spid="4"/>
                                        </p:tgtEl>
                                        <p:attrNameLst>
                                          <p:attrName>r</p:attrName>
                                        </p:attrNameLst>
                                      </p:cBhvr>
                                    </p:animRot>
                                    <p:animRot by="240000">
                                      <p:cBhvr>
                                        <p:cTn id="29" dur="200" fill="hold">
                                          <p:stCondLst>
                                            <p:cond delay="400"/>
                                          </p:stCondLst>
                                        </p:cTn>
                                        <p:tgtEl>
                                          <p:spTgt spid="4"/>
                                        </p:tgtEl>
                                        <p:attrNameLst>
                                          <p:attrName>r</p:attrName>
                                        </p:attrNameLst>
                                      </p:cBhvr>
                                    </p:animRot>
                                    <p:animRot by="-240000">
                                      <p:cBhvr>
                                        <p:cTn id="30" dur="200" fill="hold">
                                          <p:stCondLst>
                                            <p:cond delay="600"/>
                                          </p:stCondLst>
                                        </p:cTn>
                                        <p:tgtEl>
                                          <p:spTgt spid="4"/>
                                        </p:tgtEl>
                                        <p:attrNameLst>
                                          <p:attrName>r</p:attrName>
                                        </p:attrNameLst>
                                      </p:cBhvr>
                                    </p:animRot>
                                    <p:animRot by="120000">
                                      <p:cBhvr>
                                        <p:cTn id="31" dur="200" fill="hold">
                                          <p:stCondLst>
                                            <p:cond delay="800"/>
                                          </p:stCondLst>
                                        </p:cTn>
                                        <p:tgtEl>
                                          <p:spTgt spid="4"/>
                                        </p:tgtEl>
                                        <p:attrNameLst>
                                          <p:attrName>r</p:attrName>
                                        </p:attrNameLst>
                                      </p:cBhvr>
                                    </p:animRot>
                                  </p:childTnLst>
                                </p:cTn>
                              </p:par>
                              <p:par>
                                <p:cTn id="32" presetID="10" presetClass="entr" presetSubtype="0" fill="hold" nodeType="withEffect">
                                  <p:stCondLst>
                                    <p:cond delay="4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32" presetClass="emph" presetSubtype="0" fill="hold" nodeType="withEffect">
                                  <p:stCondLst>
                                    <p:cond delay="400"/>
                                  </p:stCondLst>
                                  <p:childTnLst>
                                    <p:animRot by="120000">
                                      <p:cBhvr>
                                        <p:cTn id="36" dur="100" fill="hold">
                                          <p:stCondLst>
                                            <p:cond delay="0"/>
                                          </p:stCondLst>
                                        </p:cTn>
                                        <p:tgtEl>
                                          <p:spTgt spid="5"/>
                                        </p:tgtEl>
                                        <p:attrNameLst>
                                          <p:attrName>r</p:attrName>
                                        </p:attrNameLst>
                                      </p:cBhvr>
                                    </p:animRot>
                                    <p:animRot by="-240000">
                                      <p:cBhvr>
                                        <p:cTn id="37" dur="200" fill="hold">
                                          <p:stCondLst>
                                            <p:cond delay="200"/>
                                          </p:stCondLst>
                                        </p:cTn>
                                        <p:tgtEl>
                                          <p:spTgt spid="5"/>
                                        </p:tgtEl>
                                        <p:attrNameLst>
                                          <p:attrName>r</p:attrName>
                                        </p:attrNameLst>
                                      </p:cBhvr>
                                    </p:animRot>
                                    <p:animRot by="240000">
                                      <p:cBhvr>
                                        <p:cTn id="38" dur="200" fill="hold">
                                          <p:stCondLst>
                                            <p:cond delay="400"/>
                                          </p:stCondLst>
                                        </p:cTn>
                                        <p:tgtEl>
                                          <p:spTgt spid="5"/>
                                        </p:tgtEl>
                                        <p:attrNameLst>
                                          <p:attrName>r</p:attrName>
                                        </p:attrNameLst>
                                      </p:cBhvr>
                                    </p:animRot>
                                    <p:animRot by="-240000">
                                      <p:cBhvr>
                                        <p:cTn id="39" dur="200" fill="hold">
                                          <p:stCondLst>
                                            <p:cond delay="600"/>
                                          </p:stCondLst>
                                        </p:cTn>
                                        <p:tgtEl>
                                          <p:spTgt spid="5"/>
                                        </p:tgtEl>
                                        <p:attrNameLst>
                                          <p:attrName>r</p:attrName>
                                        </p:attrNameLst>
                                      </p:cBhvr>
                                    </p:animRot>
                                    <p:animRot by="120000">
                                      <p:cBhvr>
                                        <p:cTn id="40" dur="200" fill="hold">
                                          <p:stCondLst>
                                            <p:cond delay="800"/>
                                          </p:stCondLst>
                                        </p:cTn>
                                        <p:tgtEl>
                                          <p:spTgt spid="5"/>
                                        </p:tgtEl>
                                        <p:attrNameLst>
                                          <p:attrName>r</p:attrName>
                                        </p:attrNameLst>
                                      </p:cBhvr>
                                    </p:animRot>
                                  </p:childTnLst>
                                </p:cTn>
                              </p:par>
                              <p:par>
                                <p:cTn id="41" presetID="10" presetClass="entr" presetSubtype="0" fill="hold" nodeType="withEffect">
                                  <p:stCondLst>
                                    <p:cond delay="5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32" presetClass="emph" presetSubtype="0" fill="hold" nodeType="withEffect">
                                  <p:stCondLst>
                                    <p:cond delay="500"/>
                                  </p:stCondLst>
                                  <p:childTnLst>
                                    <p:animRot by="120000">
                                      <p:cBhvr>
                                        <p:cTn id="45" dur="100" fill="hold">
                                          <p:stCondLst>
                                            <p:cond delay="0"/>
                                          </p:stCondLst>
                                        </p:cTn>
                                        <p:tgtEl>
                                          <p:spTgt spid="6"/>
                                        </p:tgtEl>
                                        <p:attrNameLst>
                                          <p:attrName>r</p:attrName>
                                        </p:attrNameLst>
                                      </p:cBhvr>
                                    </p:animRot>
                                    <p:animRot by="-240000">
                                      <p:cBhvr>
                                        <p:cTn id="46" dur="200" fill="hold">
                                          <p:stCondLst>
                                            <p:cond delay="200"/>
                                          </p:stCondLst>
                                        </p:cTn>
                                        <p:tgtEl>
                                          <p:spTgt spid="6"/>
                                        </p:tgtEl>
                                        <p:attrNameLst>
                                          <p:attrName>r</p:attrName>
                                        </p:attrNameLst>
                                      </p:cBhvr>
                                    </p:animRot>
                                    <p:animRot by="240000">
                                      <p:cBhvr>
                                        <p:cTn id="47" dur="200" fill="hold">
                                          <p:stCondLst>
                                            <p:cond delay="400"/>
                                          </p:stCondLst>
                                        </p:cTn>
                                        <p:tgtEl>
                                          <p:spTgt spid="6"/>
                                        </p:tgtEl>
                                        <p:attrNameLst>
                                          <p:attrName>r</p:attrName>
                                        </p:attrNameLst>
                                      </p:cBhvr>
                                    </p:animRot>
                                    <p:animRot by="-240000">
                                      <p:cBhvr>
                                        <p:cTn id="48" dur="200" fill="hold">
                                          <p:stCondLst>
                                            <p:cond delay="600"/>
                                          </p:stCondLst>
                                        </p:cTn>
                                        <p:tgtEl>
                                          <p:spTgt spid="6"/>
                                        </p:tgtEl>
                                        <p:attrNameLst>
                                          <p:attrName>r</p:attrName>
                                        </p:attrNameLst>
                                      </p:cBhvr>
                                    </p:animRot>
                                    <p:animRot by="120000">
                                      <p:cBhvr>
                                        <p:cTn id="49" dur="200" fill="hold">
                                          <p:stCondLst>
                                            <p:cond delay="800"/>
                                          </p:stCondLst>
                                        </p:cTn>
                                        <p:tgtEl>
                                          <p:spTgt spid="6"/>
                                        </p:tgtEl>
                                        <p:attrNameLst>
                                          <p:attrName>r</p:attrName>
                                        </p:attrNameLst>
                                      </p:cBhvr>
                                    </p:animRo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78"/>
                                        </p:tgtEl>
                                        <p:attrNameLst>
                                          <p:attrName>style.visibility</p:attrName>
                                        </p:attrNameLst>
                                      </p:cBhvr>
                                      <p:to>
                                        <p:strVal val="visible"/>
                                      </p:to>
                                    </p:set>
                                    <p:animEffect transition="in" filter="fade">
                                      <p:cBhvr>
                                        <p:cTn id="53" dur="500"/>
                                        <p:tgtEl>
                                          <p:spTgt spid="7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fade">
                                      <p:cBhvr>
                                        <p:cTn id="59" dur="500"/>
                                        <p:tgtEl>
                                          <p:spTgt spid="8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fade">
                                      <p:cBhvr>
                                        <p:cTn id="62" dur="500"/>
                                        <p:tgtEl>
                                          <p:spTgt spid="8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9"/>
                                        </p:tgtEl>
                                        <p:attrNameLst>
                                          <p:attrName>style.visibility</p:attrName>
                                        </p:attrNameLst>
                                      </p:cBhvr>
                                      <p:to>
                                        <p:strVal val="visible"/>
                                      </p:to>
                                    </p:set>
                                    <p:animEffect transition="in" filter="fade">
                                      <p:cBhvr>
                                        <p:cTn id="65"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79" grpId="0"/>
      <p:bldP spid="81" grpId="0"/>
      <p:bldP spid="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henying0907 209"/>
          <p:cNvSpPr/>
          <p:nvPr/>
        </p:nvSpPr>
        <p:spPr>
          <a:xfrm rot="3758493">
            <a:off x="7355542" y="3678905"/>
            <a:ext cx="2954498" cy="2064916"/>
          </a:xfrm>
          <a:custGeom>
            <a:avLst/>
            <a:gdLst/>
            <a:ahLst/>
            <a:cxnLst>
              <a:cxn ang="0">
                <a:pos x="wd2" y="hd2"/>
              </a:cxn>
              <a:cxn ang="5400000">
                <a:pos x="wd2" y="hd2"/>
              </a:cxn>
              <a:cxn ang="10800000">
                <a:pos x="wd2" y="hd2"/>
              </a:cxn>
              <a:cxn ang="16200000">
                <a:pos x="wd2" y="hd2"/>
              </a:cxn>
            </a:cxnLst>
            <a:rect l="0" t="0" r="r" b="b"/>
            <a:pathLst>
              <a:path w="21600" h="21014" extrusionOk="0">
                <a:moveTo>
                  <a:pt x="0" y="11730"/>
                </a:moveTo>
                <a:cubicBezTo>
                  <a:pt x="550" y="11385"/>
                  <a:pt x="818" y="11200"/>
                  <a:pt x="1446" y="10869"/>
                </a:cubicBezTo>
                <a:cubicBezTo>
                  <a:pt x="3278" y="9905"/>
                  <a:pt x="4075" y="10600"/>
                  <a:pt x="4893" y="12949"/>
                </a:cubicBezTo>
                <a:cubicBezTo>
                  <a:pt x="5476" y="14623"/>
                  <a:pt x="6411" y="21325"/>
                  <a:pt x="8440" y="21003"/>
                </a:cubicBezTo>
                <a:cubicBezTo>
                  <a:pt x="10807" y="20628"/>
                  <a:pt x="9528" y="13017"/>
                  <a:pt x="9431" y="11082"/>
                </a:cubicBezTo>
                <a:cubicBezTo>
                  <a:pt x="9316" y="8800"/>
                  <a:pt x="8806" y="3250"/>
                  <a:pt x="11582" y="4352"/>
                </a:cubicBezTo>
                <a:cubicBezTo>
                  <a:pt x="13589" y="5149"/>
                  <a:pt x="14535" y="10567"/>
                  <a:pt x="16445" y="10863"/>
                </a:cubicBezTo>
                <a:cubicBezTo>
                  <a:pt x="18644" y="11204"/>
                  <a:pt x="17737" y="6638"/>
                  <a:pt x="17704" y="4600"/>
                </a:cubicBezTo>
                <a:cubicBezTo>
                  <a:pt x="17639" y="584"/>
                  <a:pt x="18794" y="-275"/>
                  <a:pt x="21600" y="6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4" name="组 13"/>
          <p:cNvGrpSpPr/>
          <p:nvPr/>
        </p:nvGrpSpPr>
        <p:grpSpPr>
          <a:xfrm>
            <a:off x="5943842" y="1013911"/>
            <a:ext cx="2187025" cy="2569107"/>
            <a:chOff x="5943842" y="1013911"/>
            <a:chExt cx="2187025" cy="2569107"/>
          </a:xfrm>
        </p:grpSpPr>
        <p:sp>
          <p:nvSpPr>
            <p:cNvPr id="3" name="chenying0907 202"/>
            <p:cNvSpPr/>
            <p:nvPr/>
          </p:nvSpPr>
          <p:spPr>
            <a:xfrm rot="3758493">
              <a:off x="6440283" y="1924630"/>
              <a:ext cx="1816414" cy="510440"/>
            </a:xfrm>
            <a:custGeom>
              <a:avLst/>
              <a:gdLst/>
              <a:ahLst/>
              <a:cxnLst>
                <a:cxn ang="0">
                  <a:pos x="wd2" y="hd2"/>
                </a:cxn>
                <a:cxn ang="5400000">
                  <a:pos x="wd2" y="hd2"/>
                </a:cxn>
                <a:cxn ang="10800000">
                  <a:pos x="wd2" y="hd2"/>
                </a:cxn>
                <a:cxn ang="16200000">
                  <a:pos x="wd2" y="hd2"/>
                </a:cxn>
              </a:cxnLst>
              <a:rect l="0" t="0" r="r" b="b"/>
              <a:pathLst>
                <a:path w="21600" h="20522" extrusionOk="0">
                  <a:moveTo>
                    <a:pt x="21600" y="743"/>
                  </a:moveTo>
                  <a:cubicBezTo>
                    <a:pt x="19799" y="-786"/>
                    <a:pt x="18140" y="461"/>
                    <a:pt x="16279" y="823"/>
                  </a:cubicBezTo>
                  <a:cubicBezTo>
                    <a:pt x="10853" y="1876"/>
                    <a:pt x="5372" y="1461"/>
                    <a:pt x="0" y="4698"/>
                  </a:cubicBezTo>
                  <a:lnTo>
                    <a:pt x="0" y="20521"/>
                  </a:lnTo>
                  <a:lnTo>
                    <a:pt x="1843" y="19747"/>
                  </a:lnTo>
                  <a:cubicBezTo>
                    <a:pt x="4727" y="19759"/>
                    <a:pt x="13025" y="19305"/>
                    <a:pt x="15903" y="19016"/>
                  </a:cubicBezTo>
                  <a:cubicBezTo>
                    <a:pt x="17715" y="18834"/>
                    <a:pt x="19629" y="20814"/>
                    <a:pt x="21376" y="20485"/>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203"/>
            <p:cNvSpPr/>
            <p:nvPr/>
          </p:nvSpPr>
          <p:spPr>
            <a:xfrm rot="3758493">
              <a:off x="7743128" y="2715926"/>
              <a:ext cx="42879" cy="488621"/>
            </a:xfrm>
            <a:custGeom>
              <a:avLst/>
              <a:gdLst/>
              <a:ahLst/>
              <a:cxnLst>
                <a:cxn ang="0">
                  <a:pos x="wd2" y="hd2"/>
                </a:cxn>
                <a:cxn ang="5400000">
                  <a:pos x="wd2" y="hd2"/>
                </a:cxn>
                <a:cxn ang="10800000">
                  <a:pos x="wd2" y="hd2"/>
                </a:cxn>
                <a:cxn ang="16200000">
                  <a:pos x="wd2" y="hd2"/>
                </a:cxn>
              </a:cxnLst>
              <a:rect l="0" t="0" r="r" b="b"/>
              <a:pathLst>
                <a:path w="17274" h="21600" extrusionOk="0">
                  <a:moveTo>
                    <a:pt x="0" y="0"/>
                  </a:moveTo>
                  <a:cubicBezTo>
                    <a:pt x="21600" y="2677"/>
                    <a:pt x="19974" y="16418"/>
                    <a:pt x="11161"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204"/>
            <p:cNvSpPr/>
            <p:nvPr/>
          </p:nvSpPr>
          <p:spPr>
            <a:xfrm rot="3758493">
              <a:off x="6688919" y="1820269"/>
              <a:ext cx="124286" cy="34178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761" y="15753"/>
                    <a:pt x="1840" y="7112"/>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05"/>
            <p:cNvSpPr/>
            <p:nvPr/>
          </p:nvSpPr>
          <p:spPr>
            <a:xfrm rot="3758493">
              <a:off x="6847335" y="1900060"/>
              <a:ext cx="869668" cy="1031590"/>
            </a:xfrm>
            <a:custGeom>
              <a:avLst/>
              <a:gdLst/>
              <a:ahLst/>
              <a:cxnLst>
                <a:cxn ang="0">
                  <a:pos x="wd2" y="hd2"/>
                </a:cxn>
                <a:cxn ang="5400000">
                  <a:pos x="wd2" y="hd2"/>
                </a:cxn>
                <a:cxn ang="10800000">
                  <a:pos x="wd2" y="hd2"/>
                </a:cxn>
                <a:cxn ang="16200000">
                  <a:pos x="wd2" y="hd2"/>
                </a:cxn>
              </a:cxnLst>
              <a:rect l="0" t="0" r="r" b="b"/>
              <a:pathLst>
                <a:path w="19469" h="16954" extrusionOk="0">
                  <a:moveTo>
                    <a:pt x="0" y="11121"/>
                  </a:moveTo>
                  <a:cubicBezTo>
                    <a:pt x="167" y="10786"/>
                    <a:pt x="-956" y="-4646"/>
                    <a:pt x="4852" y="2248"/>
                  </a:cubicBezTo>
                  <a:cubicBezTo>
                    <a:pt x="5261" y="461"/>
                    <a:pt x="6192" y="-121"/>
                    <a:pt x="7478" y="78"/>
                  </a:cubicBezTo>
                  <a:cubicBezTo>
                    <a:pt x="8279" y="78"/>
                    <a:pt x="9110" y="711"/>
                    <a:pt x="9174" y="2178"/>
                  </a:cubicBezTo>
                  <a:cubicBezTo>
                    <a:pt x="10318" y="734"/>
                    <a:pt x="10808" y="-213"/>
                    <a:pt x="12478" y="41"/>
                  </a:cubicBezTo>
                  <a:cubicBezTo>
                    <a:pt x="13434" y="0"/>
                    <a:pt x="13608" y="1386"/>
                    <a:pt x="13442" y="1960"/>
                  </a:cubicBezTo>
                  <a:cubicBezTo>
                    <a:pt x="19959" y="-3583"/>
                    <a:pt x="20644" y="13929"/>
                    <a:pt x="18086" y="16954"/>
                  </a:cubicBezTo>
                </a:path>
              </a:pathLst>
            </a:custGeom>
            <a:solidFill>
              <a:srgbClr val="FCFDFD"/>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206"/>
            <p:cNvSpPr/>
            <p:nvPr/>
          </p:nvSpPr>
          <p:spPr>
            <a:xfrm rot="3758493">
              <a:off x="6164716" y="2541971"/>
              <a:ext cx="1046419" cy="281861"/>
            </a:xfrm>
            <a:custGeom>
              <a:avLst/>
              <a:gdLst/>
              <a:ahLst/>
              <a:cxnLst>
                <a:cxn ang="0">
                  <a:pos x="wd2" y="hd2"/>
                </a:cxn>
                <a:cxn ang="5400000">
                  <a:pos x="wd2" y="hd2"/>
                </a:cxn>
                <a:cxn ang="10800000">
                  <a:pos x="wd2" y="hd2"/>
                </a:cxn>
                <a:cxn ang="16200000">
                  <a:pos x="wd2" y="hd2"/>
                </a:cxn>
              </a:cxnLst>
              <a:rect l="0" t="0" r="r" b="b"/>
              <a:pathLst>
                <a:path w="21600" h="21574" extrusionOk="0">
                  <a:moveTo>
                    <a:pt x="1076" y="12061"/>
                  </a:moveTo>
                  <a:cubicBezTo>
                    <a:pt x="497" y="8498"/>
                    <a:pt x="228" y="3669"/>
                    <a:pt x="0" y="0"/>
                  </a:cubicBezTo>
                  <a:cubicBezTo>
                    <a:pt x="6860" y="545"/>
                    <a:pt x="13608" y="-26"/>
                    <a:pt x="20206" y="3388"/>
                  </a:cubicBezTo>
                  <a:cubicBezTo>
                    <a:pt x="20298" y="9884"/>
                    <a:pt x="21430" y="15807"/>
                    <a:pt x="21600" y="21574"/>
                  </a:cubicBezTo>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207"/>
            <p:cNvSpPr/>
            <p:nvPr/>
          </p:nvSpPr>
          <p:spPr>
            <a:xfrm rot="3758493">
              <a:off x="5742745" y="2584036"/>
              <a:ext cx="1200079" cy="797886"/>
            </a:xfrm>
            <a:custGeom>
              <a:avLst/>
              <a:gdLst/>
              <a:ahLst/>
              <a:cxnLst>
                <a:cxn ang="0">
                  <a:pos x="wd2" y="hd2"/>
                </a:cxn>
                <a:cxn ang="5400000">
                  <a:pos x="wd2" y="hd2"/>
                </a:cxn>
                <a:cxn ang="10800000">
                  <a:pos x="wd2" y="hd2"/>
                </a:cxn>
                <a:cxn ang="16200000">
                  <a:pos x="wd2" y="hd2"/>
                </a:cxn>
              </a:cxnLst>
              <a:rect l="0" t="0" r="r" b="b"/>
              <a:pathLst>
                <a:path w="21600" h="20676" extrusionOk="0">
                  <a:moveTo>
                    <a:pt x="1467" y="19871"/>
                  </a:moveTo>
                  <a:cubicBezTo>
                    <a:pt x="2596" y="15187"/>
                    <a:pt x="1342" y="5194"/>
                    <a:pt x="0" y="486"/>
                  </a:cubicBezTo>
                  <a:cubicBezTo>
                    <a:pt x="6032" y="-924"/>
                    <a:pt x="11979" y="1155"/>
                    <a:pt x="18133" y="1422"/>
                  </a:cubicBezTo>
                  <a:cubicBezTo>
                    <a:pt x="19277" y="7634"/>
                    <a:pt x="21219" y="14259"/>
                    <a:pt x="21600" y="2067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208"/>
            <p:cNvSpPr/>
            <p:nvPr/>
          </p:nvSpPr>
          <p:spPr>
            <a:xfrm rot="3758493">
              <a:off x="6601321" y="998391"/>
              <a:ext cx="383966" cy="415006"/>
            </a:xfrm>
            <a:custGeom>
              <a:avLst/>
              <a:gdLst/>
              <a:ahLst/>
              <a:cxnLst>
                <a:cxn ang="0">
                  <a:pos x="wd2" y="hd2"/>
                </a:cxn>
                <a:cxn ang="5400000">
                  <a:pos x="wd2" y="hd2"/>
                </a:cxn>
                <a:cxn ang="10800000">
                  <a:pos x="wd2" y="hd2"/>
                </a:cxn>
                <a:cxn ang="16200000">
                  <a:pos x="wd2" y="hd2"/>
                </a:cxn>
              </a:cxnLst>
              <a:rect l="0" t="0" r="r" b="b"/>
              <a:pathLst>
                <a:path w="21399" h="21600" extrusionOk="0">
                  <a:moveTo>
                    <a:pt x="21399" y="0"/>
                  </a:moveTo>
                  <a:cubicBezTo>
                    <a:pt x="14641" y="0"/>
                    <a:pt x="6540" y="886"/>
                    <a:pt x="325" y="1003"/>
                  </a:cubicBezTo>
                  <a:cubicBezTo>
                    <a:pt x="-42" y="7726"/>
                    <a:pt x="-201" y="14997"/>
                    <a:pt x="411" y="21600"/>
                  </a:cubicBezTo>
                  <a:cubicBezTo>
                    <a:pt x="6724" y="20829"/>
                    <a:pt x="13779" y="19988"/>
                    <a:pt x="20126" y="2028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210"/>
            <p:cNvSpPr/>
            <p:nvPr/>
          </p:nvSpPr>
          <p:spPr>
            <a:xfrm rot="3758493">
              <a:off x="7598750" y="2950768"/>
              <a:ext cx="573187" cy="4910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302" y="21128"/>
                    <a:pt x="15635" y="15045"/>
                    <a:pt x="21600" y="9996"/>
                  </a:cubicBezTo>
                  <a:cubicBezTo>
                    <a:pt x="14594" y="7013"/>
                    <a:pt x="7961" y="2130"/>
                    <a:pt x="709"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2" name="chenying0907 148"/>
          <p:cNvSpPr/>
          <p:nvPr/>
        </p:nvSpPr>
        <p:spPr>
          <a:xfrm>
            <a:off x="1855267" y="3234555"/>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3" name="文本框 12"/>
          <p:cNvSpPr txBox="1"/>
          <p:nvPr/>
        </p:nvSpPr>
        <p:spPr>
          <a:xfrm>
            <a:off x="1651414" y="2266049"/>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1987 0.31851 C 0.19766 0.31504 0.19662 0.3118 0.19583 0.30856 C 0.19414 0.30138 0.19505 0.29953 0.19167 0.29374 C 0.19011 0.29073 0.18789 0.28888 0.18607 0.28634 C 0.17018 0.26203 0.19206 0.29444 0.17917 0.27152 C 0.178 0.26944 0.17656 0.26782 0.175 0.26666 C 0.1724 0.26434 0.16667 0.26157 0.16667 0.26157 C 0.16107 0.26249 0.1556 0.26296 0.15 0.26411 C 0.14805 0.26458 0.14636 0.26596 0.1444 0.26666 C 0.14167 0.26759 0.13893 0.26828 0.13607 0.26897 C 0.12774 0.26828 0.11641 0.278 0.11107 0.26666 C 0.10456 0.25254 0.11055 0.23032 0.10977 0.21226 C 0.10964 0.20971 0.10899 0.20717 0.10833 0.20485 C 0.10677 0.1993 0.10404 0.19397 0.10143 0.19004 C 0.10013 0.18819 0.09857 0.1868 0.09714 0.18518 C 0.08984 0.18587 0.08242 0.18634 0.075 0.18749 C 0.06966 0.18842 0.06602 0.19027 0.06107 0.19259 C 0.05182 0.19166 0.04245 0.19189 0.03333 0.19004 C 0.03034 0.18934 0.025 0.18518 0.025 0.18518 C 0.02357 0.18263 0.02227 0.17985 0.02083 0.17777 C 0.0181 0.17407 0.01484 0.17198 0.0125 0.16782 C 0.00664 0.1574 0.00951 0.16319 0.00417 0.15046 C 0.00365 0.14814 0.00274 0.14559 0.00274 0.14305 C 0.00274 0.13078 0.00339 0.11828 0.00417 0.10601 C 0.0043 0.10184 0.00508 0.09791 0.00547 0.09374 C 0.00599 0.08888 0.00638 0.08379 0.0069 0.07893 C 0.00638 0.06249 0.00612 0.04606 0.00547 0.02962 C 0.00508 0.01782 0.00599 0.00809 0.0013 -7.40741E-6 C 0.00104 -0.0007 0.00039 -7.40741E-6 2.5E-6 -7.40741E-6 " pathEditMode="relative" ptsTypes="AAAAAAAAAAAAAAAAAAAAAAAAAAAAA">
                                      <p:cBhvr>
                                        <p:cTn id="6" dur="2000" fill="hold"/>
                                        <p:tgtEl>
                                          <p:spTgt spid="14"/>
                                        </p:tgtEl>
                                        <p:attrNameLst>
                                          <p:attrName>ppt_x</p:attrName>
                                          <p:attrName>ppt_y</p:attrName>
                                        </p:attrNameLst>
                                      </p:cBhvr>
                                    </p:animMotion>
                                  </p:childTnLst>
                                </p:cTn>
                              </p:par>
                              <p:par>
                                <p:cTn id="7" presetID="22" presetClass="entr" presetSubtype="4"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wipe(down)">
                                      <p:cBhvr>
                                        <p:cTn id="9" dur="2500"/>
                                        <p:tgtEl>
                                          <p:spTgt spid="10"/>
                                        </p:tgtEl>
                                      </p:cBhvr>
                                    </p:animEffect>
                                  </p:childTnLst>
                                </p:cTn>
                              </p:par>
                            </p:childTnLst>
                          </p:cTn>
                        </p:par>
                        <p:par>
                          <p:cTn id="10" fill="hold">
                            <p:stCondLst>
                              <p:cond delay="20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2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nying0907 109"/>
          <p:cNvSpPr/>
          <p:nvPr/>
        </p:nvSpPr>
        <p:spPr>
          <a:xfrm>
            <a:off x="6436426" y="1882406"/>
            <a:ext cx="873670" cy="832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148"/>
          <p:cNvSpPr/>
          <p:nvPr/>
        </p:nvSpPr>
        <p:spPr>
          <a:xfrm>
            <a:off x="7648565" y="2134182"/>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5" name="chenying0907 109"/>
          <p:cNvSpPr/>
          <p:nvPr/>
        </p:nvSpPr>
        <p:spPr>
          <a:xfrm>
            <a:off x="6436426" y="3234214"/>
            <a:ext cx="873670" cy="832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148"/>
          <p:cNvSpPr/>
          <p:nvPr/>
        </p:nvSpPr>
        <p:spPr>
          <a:xfrm>
            <a:off x="7648565" y="3485990"/>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 name="chenying0907 109"/>
          <p:cNvSpPr/>
          <p:nvPr/>
        </p:nvSpPr>
        <p:spPr>
          <a:xfrm>
            <a:off x="6436426" y="4586022"/>
            <a:ext cx="873670" cy="832000"/>
          </a:xfrm>
          <a:custGeom>
            <a:avLst/>
            <a:gdLst/>
            <a:ahLst/>
            <a:cxnLst>
              <a:cxn ang="0">
                <a:pos x="wd2" y="hd2"/>
              </a:cxn>
              <a:cxn ang="5400000">
                <a:pos x="wd2" y="hd2"/>
              </a:cxn>
              <a:cxn ang="10800000">
                <a:pos x="wd2" y="hd2"/>
              </a:cxn>
              <a:cxn ang="16200000">
                <a:pos x="wd2" y="hd2"/>
              </a:cxn>
            </a:cxnLst>
            <a:rect l="0" t="0" r="r" b="b"/>
            <a:pathLst>
              <a:path w="21394" h="21252" extrusionOk="0">
                <a:moveTo>
                  <a:pt x="0" y="11486"/>
                </a:moveTo>
                <a:cubicBezTo>
                  <a:pt x="6297" y="11810"/>
                  <a:pt x="8452" y="9094"/>
                  <a:pt x="10432" y="6445"/>
                </a:cubicBezTo>
                <a:cubicBezTo>
                  <a:pt x="11413" y="5133"/>
                  <a:pt x="12361" y="62"/>
                  <a:pt x="14424" y="1"/>
                </a:cubicBezTo>
                <a:cubicBezTo>
                  <a:pt x="15769" y="-39"/>
                  <a:pt x="16223" y="2237"/>
                  <a:pt x="16082" y="3272"/>
                </a:cubicBezTo>
                <a:cubicBezTo>
                  <a:pt x="15861" y="4889"/>
                  <a:pt x="14041" y="6135"/>
                  <a:pt x="14194" y="7965"/>
                </a:cubicBezTo>
                <a:cubicBezTo>
                  <a:pt x="14390" y="10301"/>
                  <a:pt x="17861" y="9673"/>
                  <a:pt x="19260" y="10227"/>
                </a:cubicBezTo>
                <a:cubicBezTo>
                  <a:pt x="19766" y="10428"/>
                  <a:pt x="21231" y="11033"/>
                  <a:pt x="21376" y="11673"/>
                </a:cubicBezTo>
                <a:cubicBezTo>
                  <a:pt x="21570" y="12535"/>
                  <a:pt x="20193" y="13225"/>
                  <a:pt x="19575" y="13518"/>
                </a:cubicBezTo>
                <a:cubicBezTo>
                  <a:pt x="20100" y="13794"/>
                  <a:pt x="21600" y="14815"/>
                  <a:pt x="21175" y="15661"/>
                </a:cubicBezTo>
                <a:cubicBezTo>
                  <a:pt x="20946" y="16116"/>
                  <a:pt x="20069" y="16279"/>
                  <a:pt x="19912" y="16721"/>
                </a:cubicBezTo>
                <a:cubicBezTo>
                  <a:pt x="19755" y="17170"/>
                  <a:pt x="20477" y="17215"/>
                  <a:pt x="20793" y="17467"/>
                </a:cubicBezTo>
                <a:cubicBezTo>
                  <a:pt x="21207" y="17798"/>
                  <a:pt x="21392" y="18222"/>
                  <a:pt x="21094" y="18674"/>
                </a:cubicBezTo>
                <a:cubicBezTo>
                  <a:pt x="20996" y="18822"/>
                  <a:pt x="20711" y="18995"/>
                  <a:pt x="20448" y="19175"/>
                </a:cubicBezTo>
                <a:cubicBezTo>
                  <a:pt x="20191" y="19349"/>
                  <a:pt x="19956" y="19529"/>
                  <a:pt x="19937" y="19697"/>
                </a:cubicBezTo>
                <a:cubicBezTo>
                  <a:pt x="19902" y="20016"/>
                  <a:pt x="20352" y="20019"/>
                  <a:pt x="20495" y="20232"/>
                </a:cubicBezTo>
                <a:cubicBezTo>
                  <a:pt x="21389" y="21561"/>
                  <a:pt x="18668" y="21213"/>
                  <a:pt x="18243" y="21207"/>
                </a:cubicBezTo>
                <a:cubicBezTo>
                  <a:pt x="15548" y="21174"/>
                  <a:pt x="12492" y="21415"/>
                  <a:pt x="9278" y="20028"/>
                </a:cubicBezTo>
                <a:cubicBezTo>
                  <a:pt x="6757" y="18941"/>
                  <a:pt x="4040" y="19440"/>
                  <a:pt x="1192" y="19163"/>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148"/>
          <p:cNvSpPr/>
          <p:nvPr/>
        </p:nvSpPr>
        <p:spPr>
          <a:xfrm>
            <a:off x="7648565" y="4837798"/>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15" name="Group 44"/>
          <p:cNvGrpSpPr/>
          <p:nvPr/>
        </p:nvGrpSpPr>
        <p:grpSpPr>
          <a:xfrm>
            <a:off x="2930360" y="2100886"/>
            <a:ext cx="807367" cy="906808"/>
            <a:chOff x="0" y="0"/>
            <a:chExt cx="807366" cy="906807"/>
          </a:xfrm>
        </p:grpSpPr>
        <p:sp>
          <p:nvSpPr>
            <p:cNvPr id="16"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48" name="组 47"/>
          <p:cNvGrpSpPr/>
          <p:nvPr/>
        </p:nvGrpSpPr>
        <p:grpSpPr>
          <a:xfrm>
            <a:off x="790666" y="1415439"/>
            <a:ext cx="4761048" cy="5093556"/>
            <a:chOff x="829100" y="2206816"/>
            <a:chExt cx="4556482" cy="4874704"/>
          </a:xfrm>
        </p:grpSpPr>
        <p:grpSp>
          <p:nvGrpSpPr>
            <p:cNvPr id="23" name="Group 32"/>
            <p:cNvGrpSpPr/>
            <p:nvPr/>
          </p:nvGrpSpPr>
          <p:grpSpPr>
            <a:xfrm rot="20904357">
              <a:off x="829100" y="2206816"/>
              <a:ext cx="4556482" cy="4874704"/>
              <a:chOff x="88900" y="0"/>
              <a:chExt cx="2639505" cy="2823847"/>
            </a:xfrm>
          </p:grpSpPr>
          <p:sp>
            <p:nvSpPr>
              <p:cNvPr id="24" name="chenying0907 29"/>
              <p:cNvSpPr/>
              <p:nvPr/>
            </p:nvSpPr>
            <p:spPr>
              <a:xfrm>
                <a:off x="355600" y="0"/>
                <a:ext cx="2372805" cy="2607215"/>
              </a:xfrm>
              <a:custGeom>
                <a:avLst/>
                <a:gdLst/>
                <a:ahLst/>
                <a:cxnLst>
                  <a:cxn ang="0">
                    <a:pos x="wd2" y="hd2"/>
                  </a:cxn>
                  <a:cxn ang="5400000">
                    <a:pos x="wd2" y="hd2"/>
                  </a:cxn>
                  <a:cxn ang="10800000">
                    <a:pos x="wd2" y="hd2"/>
                  </a:cxn>
                  <a:cxn ang="16200000">
                    <a:pos x="wd2" y="hd2"/>
                  </a:cxn>
                </a:cxnLst>
                <a:rect l="0" t="0" r="r" b="b"/>
                <a:pathLst>
                  <a:path w="21600" h="21600" extrusionOk="0">
                    <a:moveTo>
                      <a:pt x="15178" y="0"/>
                    </a:moveTo>
                    <a:cubicBezTo>
                      <a:pt x="15283" y="360"/>
                      <a:pt x="1413" y="2588"/>
                      <a:pt x="0" y="2538"/>
                    </a:cubicBezTo>
                    <a:cubicBezTo>
                      <a:pt x="1189" y="8871"/>
                      <a:pt x="2988" y="15292"/>
                      <a:pt x="4463" y="21600"/>
                    </a:cubicBezTo>
                    <a:cubicBezTo>
                      <a:pt x="10160" y="21478"/>
                      <a:pt x="15941" y="19429"/>
                      <a:pt x="21600" y="18751"/>
                    </a:cubicBezTo>
                    <a:cubicBezTo>
                      <a:pt x="21453" y="15310"/>
                      <a:pt x="18621" y="11919"/>
                      <a:pt x="17450" y="8748"/>
                    </a:cubicBezTo>
                    <a:cubicBezTo>
                      <a:pt x="16397" y="5895"/>
                      <a:pt x="16019" y="2887"/>
                      <a:pt x="15178"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30"/>
              <p:cNvSpPr/>
              <p:nvPr/>
            </p:nvSpPr>
            <p:spPr>
              <a:xfrm>
                <a:off x="88900" y="508000"/>
                <a:ext cx="2533719" cy="2315847"/>
              </a:xfrm>
              <a:custGeom>
                <a:avLst/>
                <a:gdLst/>
                <a:ahLst/>
                <a:cxnLst>
                  <a:cxn ang="0">
                    <a:pos x="wd2" y="hd2"/>
                  </a:cxn>
                  <a:cxn ang="5400000">
                    <a:pos x="wd2" y="hd2"/>
                  </a:cxn>
                  <a:cxn ang="10800000">
                    <a:pos x="wd2" y="hd2"/>
                  </a:cxn>
                  <a:cxn ang="16200000">
                    <a:pos x="wd2" y="hd2"/>
                  </a:cxn>
                </a:cxnLst>
                <a:rect l="0" t="0" r="r" b="b"/>
                <a:pathLst>
                  <a:path w="21600" h="21600" extrusionOk="0">
                    <a:moveTo>
                      <a:pt x="2405" y="0"/>
                    </a:moveTo>
                    <a:lnTo>
                      <a:pt x="0" y="702"/>
                    </a:lnTo>
                    <a:cubicBezTo>
                      <a:pt x="1804" y="5235"/>
                      <a:pt x="3615" y="14498"/>
                      <a:pt x="4997" y="21600"/>
                    </a:cubicBezTo>
                    <a:cubicBezTo>
                      <a:pt x="10332" y="21463"/>
                      <a:pt x="16300" y="19156"/>
                      <a:pt x="21600" y="18393"/>
                    </a:cubicBezTo>
                    <a:lnTo>
                      <a:pt x="20804" y="16702"/>
                    </a:lnTo>
                  </a:path>
                </a:pathLst>
              </a:custGeom>
              <a:noFill/>
              <a:ln w="38100" cap="flat">
                <a:solidFill>
                  <a:srgbClr val="46537A">
                    <a:alpha val="49000"/>
                  </a:srgbClr>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42" name="任意形状 41"/>
            <p:cNvSpPr/>
            <p:nvPr/>
          </p:nvSpPr>
          <p:spPr>
            <a:xfrm>
              <a:off x="1723292" y="3446585"/>
              <a:ext cx="949570" cy="299210"/>
            </a:xfrm>
            <a:custGeom>
              <a:avLst/>
              <a:gdLst>
                <a:gd name="connsiteX0" fmla="*/ 0 w 949570"/>
                <a:gd name="connsiteY0" fmla="*/ 281353 h 299210"/>
                <a:gd name="connsiteX1" fmla="*/ 70339 w 949570"/>
                <a:gd name="connsiteY1" fmla="*/ 298938 h 299210"/>
                <a:gd name="connsiteX2" fmla="*/ 228600 w 949570"/>
                <a:gd name="connsiteY2" fmla="*/ 246184 h 299210"/>
                <a:gd name="connsiteX3" fmla="*/ 509954 w 949570"/>
                <a:gd name="connsiteY3" fmla="*/ 193430 h 299210"/>
                <a:gd name="connsiteX4" fmla="*/ 703385 w 949570"/>
                <a:gd name="connsiteY4" fmla="*/ 123092 h 299210"/>
                <a:gd name="connsiteX5" fmla="*/ 773723 w 949570"/>
                <a:gd name="connsiteY5" fmla="*/ 87923 h 299210"/>
                <a:gd name="connsiteX6" fmla="*/ 879231 w 949570"/>
                <a:gd name="connsiteY6" fmla="*/ 52753 h 299210"/>
                <a:gd name="connsiteX7" fmla="*/ 931985 w 949570"/>
                <a:gd name="connsiteY7" fmla="*/ 35169 h 299210"/>
                <a:gd name="connsiteX8" fmla="*/ 949570 w 949570"/>
                <a:gd name="connsiteY8" fmla="*/ 0 h 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70" h="299210">
                  <a:moveTo>
                    <a:pt x="0" y="281353"/>
                  </a:moveTo>
                  <a:cubicBezTo>
                    <a:pt x="23446" y="287215"/>
                    <a:pt x="46291" y="301343"/>
                    <a:pt x="70339" y="298938"/>
                  </a:cubicBezTo>
                  <a:cubicBezTo>
                    <a:pt x="202234" y="285749"/>
                    <a:pt x="136276" y="261571"/>
                    <a:pt x="228600" y="246184"/>
                  </a:cubicBezTo>
                  <a:cubicBezTo>
                    <a:pt x="309104" y="232767"/>
                    <a:pt x="422748" y="219592"/>
                    <a:pt x="509954" y="193430"/>
                  </a:cubicBezTo>
                  <a:cubicBezTo>
                    <a:pt x="569940" y="175434"/>
                    <a:pt x="645300" y="148908"/>
                    <a:pt x="703385" y="123092"/>
                  </a:cubicBezTo>
                  <a:cubicBezTo>
                    <a:pt x="727339" y="112446"/>
                    <a:pt x="749384" y="97658"/>
                    <a:pt x="773723" y="87923"/>
                  </a:cubicBezTo>
                  <a:cubicBezTo>
                    <a:pt x="808143" y="74155"/>
                    <a:pt x="844062" y="64476"/>
                    <a:pt x="879231" y="52753"/>
                  </a:cubicBezTo>
                  <a:cubicBezTo>
                    <a:pt x="896816" y="46891"/>
                    <a:pt x="923695" y="51748"/>
                    <a:pt x="931985" y="35169"/>
                  </a:cubicBezTo>
                  <a:lnTo>
                    <a:pt x="949570" y="0"/>
                  </a:ln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sp>
          <p:nvSpPr>
            <p:cNvPr id="43" name="任意形状 42"/>
            <p:cNvSpPr/>
            <p:nvPr/>
          </p:nvSpPr>
          <p:spPr>
            <a:xfrm>
              <a:off x="1969477" y="4149969"/>
              <a:ext cx="351692" cy="123093"/>
            </a:xfrm>
            <a:custGeom>
              <a:avLst/>
              <a:gdLst>
                <a:gd name="connsiteX0" fmla="*/ 0 w 351692"/>
                <a:gd name="connsiteY0" fmla="*/ 123093 h 123093"/>
                <a:gd name="connsiteX1" fmla="*/ 140677 w 351692"/>
                <a:gd name="connsiteY1" fmla="*/ 87923 h 123093"/>
                <a:gd name="connsiteX2" fmla="*/ 193431 w 351692"/>
                <a:gd name="connsiteY2" fmla="*/ 70339 h 123093"/>
                <a:gd name="connsiteX3" fmla="*/ 281354 w 351692"/>
                <a:gd name="connsiteY3" fmla="*/ 52754 h 123093"/>
                <a:gd name="connsiteX4" fmla="*/ 351692 w 351692"/>
                <a:gd name="connsiteY4" fmla="*/ 0 h 123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692" h="123093">
                  <a:moveTo>
                    <a:pt x="0" y="123093"/>
                  </a:moveTo>
                  <a:cubicBezTo>
                    <a:pt x="46892" y="111370"/>
                    <a:pt x="94822" y="103208"/>
                    <a:pt x="140677" y="87923"/>
                  </a:cubicBezTo>
                  <a:cubicBezTo>
                    <a:pt x="158262" y="82062"/>
                    <a:pt x="175449" y="74835"/>
                    <a:pt x="193431" y="70339"/>
                  </a:cubicBezTo>
                  <a:cubicBezTo>
                    <a:pt x="222427" y="63090"/>
                    <a:pt x="252046" y="58616"/>
                    <a:pt x="281354" y="52754"/>
                  </a:cubicBezTo>
                  <a:cubicBezTo>
                    <a:pt x="341005" y="12987"/>
                    <a:pt x="319164" y="32529"/>
                    <a:pt x="351692"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sp>
          <p:nvSpPr>
            <p:cNvPr id="44" name="任意形状 43"/>
            <p:cNvSpPr/>
            <p:nvPr/>
          </p:nvSpPr>
          <p:spPr>
            <a:xfrm>
              <a:off x="2514600" y="4026314"/>
              <a:ext cx="404446" cy="141240"/>
            </a:xfrm>
            <a:custGeom>
              <a:avLst/>
              <a:gdLst>
                <a:gd name="connsiteX0" fmla="*/ 0 w 404446"/>
                <a:gd name="connsiteY0" fmla="*/ 141240 h 141240"/>
                <a:gd name="connsiteX1" fmla="*/ 87923 w 404446"/>
                <a:gd name="connsiteY1" fmla="*/ 88486 h 141240"/>
                <a:gd name="connsiteX2" fmla="*/ 158262 w 404446"/>
                <a:gd name="connsiteY2" fmla="*/ 70901 h 141240"/>
                <a:gd name="connsiteX3" fmla="*/ 211015 w 404446"/>
                <a:gd name="connsiteY3" fmla="*/ 53317 h 141240"/>
                <a:gd name="connsiteX4" fmla="*/ 281354 w 404446"/>
                <a:gd name="connsiteY4" fmla="*/ 35732 h 141240"/>
                <a:gd name="connsiteX5" fmla="*/ 404446 w 404446"/>
                <a:gd name="connsiteY5" fmla="*/ 563 h 141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446" h="141240">
                  <a:moveTo>
                    <a:pt x="0" y="141240"/>
                  </a:moveTo>
                  <a:cubicBezTo>
                    <a:pt x="29308" y="123655"/>
                    <a:pt x="56690" y="102367"/>
                    <a:pt x="87923" y="88486"/>
                  </a:cubicBezTo>
                  <a:cubicBezTo>
                    <a:pt x="110008" y="78670"/>
                    <a:pt x="135024" y="77540"/>
                    <a:pt x="158262" y="70901"/>
                  </a:cubicBezTo>
                  <a:cubicBezTo>
                    <a:pt x="176084" y="65809"/>
                    <a:pt x="193193" y="58409"/>
                    <a:pt x="211015" y="53317"/>
                  </a:cubicBezTo>
                  <a:cubicBezTo>
                    <a:pt x="234253" y="46678"/>
                    <a:pt x="258725" y="44218"/>
                    <a:pt x="281354" y="35732"/>
                  </a:cubicBezTo>
                  <a:cubicBezTo>
                    <a:pt x="396109" y="-7301"/>
                    <a:pt x="306234" y="563"/>
                    <a:pt x="404446" y="563"/>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sp>
          <p:nvSpPr>
            <p:cNvPr id="45" name="任意形状 44"/>
            <p:cNvSpPr/>
            <p:nvPr/>
          </p:nvSpPr>
          <p:spPr>
            <a:xfrm>
              <a:off x="3112477" y="3621846"/>
              <a:ext cx="844061" cy="369862"/>
            </a:xfrm>
            <a:custGeom>
              <a:avLst/>
              <a:gdLst>
                <a:gd name="connsiteX0" fmla="*/ 0 w 844061"/>
                <a:gd name="connsiteY0" fmla="*/ 369862 h 369862"/>
                <a:gd name="connsiteX1" fmla="*/ 158261 w 844061"/>
                <a:gd name="connsiteY1" fmla="*/ 317108 h 369862"/>
                <a:gd name="connsiteX2" fmla="*/ 298938 w 844061"/>
                <a:gd name="connsiteY2" fmla="*/ 264354 h 369862"/>
                <a:gd name="connsiteX3" fmla="*/ 369277 w 844061"/>
                <a:gd name="connsiteY3" fmla="*/ 211600 h 369862"/>
                <a:gd name="connsiteX4" fmla="*/ 474785 w 844061"/>
                <a:gd name="connsiteY4" fmla="*/ 176431 h 369862"/>
                <a:gd name="connsiteX5" fmla="*/ 597877 w 844061"/>
                <a:gd name="connsiteY5" fmla="*/ 106092 h 369862"/>
                <a:gd name="connsiteX6" fmla="*/ 703385 w 844061"/>
                <a:gd name="connsiteY6" fmla="*/ 53339 h 369862"/>
                <a:gd name="connsiteX7" fmla="*/ 738554 w 844061"/>
                <a:gd name="connsiteY7" fmla="*/ 18169 h 369862"/>
                <a:gd name="connsiteX8" fmla="*/ 844061 w 844061"/>
                <a:gd name="connsiteY8" fmla="*/ 585 h 369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4061" h="369862">
                  <a:moveTo>
                    <a:pt x="0" y="369862"/>
                  </a:moveTo>
                  <a:cubicBezTo>
                    <a:pt x="148214" y="340219"/>
                    <a:pt x="30856" y="371710"/>
                    <a:pt x="158261" y="317108"/>
                  </a:cubicBezTo>
                  <a:cubicBezTo>
                    <a:pt x="227354" y="287496"/>
                    <a:pt x="216975" y="309889"/>
                    <a:pt x="298938" y="264354"/>
                  </a:cubicBezTo>
                  <a:cubicBezTo>
                    <a:pt x="324558" y="250121"/>
                    <a:pt x="343063" y="224707"/>
                    <a:pt x="369277" y="211600"/>
                  </a:cubicBezTo>
                  <a:cubicBezTo>
                    <a:pt x="402435" y="195021"/>
                    <a:pt x="474785" y="176431"/>
                    <a:pt x="474785" y="176431"/>
                  </a:cubicBezTo>
                  <a:cubicBezTo>
                    <a:pt x="644861" y="48873"/>
                    <a:pt x="463618" y="173222"/>
                    <a:pt x="597877" y="106092"/>
                  </a:cubicBezTo>
                  <a:cubicBezTo>
                    <a:pt x="734223" y="37919"/>
                    <a:pt x="570793" y="97535"/>
                    <a:pt x="703385" y="53339"/>
                  </a:cubicBezTo>
                  <a:cubicBezTo>
                    <a:pt x="715108" y="41616"/>
                    <a:pt x="724338" y="26699"/>
                    <a:pt x="738554" y="18169"/>
                  </a:cubicBezTo>
                  <a:cubicBezTo>
                    <a:pt x="777128" y="-4975"/>
                    <a:pt x="802050" y="585"/>
                    <a:pt x="844061" y="58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sp>
          <p:nvSpPr>
            <p:cNvPr id="46" name="任意形状 45"/>
            <p:cNvSpPr/>
            <p:nvPr/>
          </p:nvSpPr>
          <p:spPr>
            <a:xfrm>
              <a:off x="2233246" y="4149969"/>
              <a:ext cx="2039816" cy="756139"/>
            </a:xfrm>
            <a:custGeom>
              <a:avLst/>
              <a:gdLst>
                <a:gd name="connsiteX0" fmla="*/ 0 w 2039816"/>
                <a:gd name="connsiteY0" fmla="*/ 756139 h 756139"/>
                <a:gd name="connsiteX1" fmla="*/ 105508 w 2039816"/>
                <a:gd name="connsiteY1" fmla="*/ 738554 h 756139"/>
                <a:gd name="connsiteX2" fmla="*/ 158262 w 2039816"/>
                <a:gd name="connsiteY2" fmla="*/ 703385 h 756139"/>
                <a:gd name="connsiteX3" fmla="*/ 281354 w 2039816"/>
                <a:gd name="connsiteY3" fmla="*/ 650631 h 756139"/>
                <a:gd name="connsiteX4" fmla="*/ 386862 w 2039816"/>
                <a:gd name="connsiteY4" fmla="*/ 615462 h 756139"/>
                <a:gd name="connsiteX5" fmla="*/ 527539 w 2039816"/>
                <a:gd name="connsiteY5" fmla="*/ 562708 h 756139"/>
                <a:gd name="connsiteX6" fmla="*/ 650631 w 2039816"/>
                <a:gd name="connsiteY6" fmla="*/ 527539 h 756139"/>
                <a:gd name="connsiteX7" fmla="*/ 720969 w 2039816"/>
                <a:gd name="connsiteY7" fmla="*/ 492369 h 756139"/>
                <a:gd name="connsiteX8" fmla="*/ 773723 w 2039816"/>
                <a:gd name="connsiteY8" fmla="*/ 474785 h 756139"/>
                <a:gd name="connsiteX9" fmla="*/ 861646 w 2039816"/>
                <a:gd name="connsiteY9" fmla="*/ 439616 h 756139"/>
                <a:gd name="connsiteX10" fmla="*/ 1019908 w 2039816"/>
                <a:gd name="connsiteY10" fmla="*/ 369277 h 756139"/>
                <a:gd name="connsiteX11" fmla="*/ 1160585 w 2039816"/>
                <a:gd name="connsiteY11" fmla="*/ 334108 h 756139"/>
                <a:gd name="connsiteX12" fmla="*/ 1248508 w 2039816"/>
                <a:gd name="connsiteY12" fmla="*/ 298939 h 756139"/>
                <a:gd name="connsiteX13" fmla="*/ 1301262 w 2039816"/>
                <a:gd name="connsiteY13" fmla="*/ 281354 h 756139"/>
                <a:gd name="connsiteX14" fmla="*/ 1371600 w 2039816"/>
                <a:gd name="connsiteY14" fmla="*/ 228600 h 756139"/>
                <a:gd name="connsiteX15" fmla="*/ 1441939 w 2039816"/>
                <a:gd name="connsiteY15" fmla="*/ 211016 h 756139"/>
                <a:gd name="connsiteX16" fmla="*/ 1529862 w 2039816"/>
                <a:gd name="connsiteY16" fmla="*/ 175846 h 756139"/>
                <a:gd name="connsiteX17" fmla="*/ 1670539 w 2039816"/>
                <a:gd name="connsiteY17" fmla="*/ 123093 h 756139"/>
                <a:gd name="connsiteX18" fmla="*/ 1723292 w 2039816"/>
                <a:gd name="connsiteY18" fmla="*/ 87923 h 756139"/>
                <a:gd name="connsiteX19" fmla="*/ 1776046 w 2039816"/>
                <a:gd name="connsiteY19" fmla="*/ 70339 h 756139"/>
                <a:gd name="connsiteX20" fmla="*/ 1951892 w 2039816"/>
                <a:gd name="connsiteY20" fmla="*/ 35169 h 756139"/>
                <a:gd name="connsiteX21" fmla="*/ 2039816 w 2039816"/>
                <a:gd name="connsiteY21" fmla="*/ 0 h 7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9816" h="756139">
                  <a:moveTo>
                    <a:pt x="0" y="756139"/>
                  </a:moveTo>
                  <a:cubicBezTo>
                    <a:pt x="35169" y="750277"/>
                    <a:pt x="71683" y="749829"/>
                    <a:pt x="105508" y="738554"/>
                  </a:cubicBezTo>
                  <a:cubicBezTo>
                    <a:pt x="125558" y="731871"/>
                    <a:pt x="139359" y="712836"/>
                    <a:pt x="158262" y="703385"/>
                  </a:cubicBezTo>
                  <a:cubicBezTo>
                    <a:pt x="198189" y="683421"/>
                    <a:pt x="239689" y="666656"/>
                    <a:pt x="281354" y="650631"/>
                  </a:cubicBezTo>
                  <a:cubicBezTo>
                    <a:pt x="315955" y="637323"/>
                    <a:pt x="351950" y="627931"/>
                    <a:pt x="386862" y="615462"/>
                  </a:cubicBezTo>
                  <a:cubicBezTo>
                    <a:pt x="434025" y="598618"/>
                    <a:pt x="480028" y="578545"/>
                    <a:pt x="527539" y="562708"/>
                  </a:cubicBezTo>
                  <a:cubicBezTo>
                    <a:pt x="568022" y="549214"/>
                    <a:pt x="610528" y="542122"/>
                    <a:pt x="650631" y="527539"/>
                  </a:cubicBezTo>
                  <a:cubicBezTo>
                    <a:pt x="675266" y="518581"/>
                    <a:pt x="696875" y="502695"/>
                    <a:pt x="720969" y="492369"/>
                  </a:cubicBezTo>
                  <a:cubicBezTo>
                    <a:pt x="738006" y="485067"/>
                    <a:pt x="756367" y="481293"/>
                    <a:pt x="773723" y="474785"/>
                  </a:cubicBezTo>
                  <a:cubicBezTo>
                    <a:pt x="803279" y="463702"/>
                    <a:pt x="832801" y="452436"/>
                    <a:pt x="861646" y="439616"/>
                  </a:cubicBezTo>
                  <a:cubicBezTo>
                    <a:pt x="937337" y="405975"/>
                    <a:pt x="935198" y="395342"/>
                    <a:pt x="1019908" y="369277"/>
                  </a:cubicBezTo>
                  <a:cubicBezTo>
                    <a:pt x="1066106" y="355062"/>
                    <a:pt x="1114387" y="348323"/>
                    <a:pt x="1160585" y="334108"/>
                  </a:cubicBezTo>
                  <a:cubicBezTo>
                    <a:pt x="1190754" y="324825"/>
                    <a:pt x="1218952" y="310022"/>
                    <a:pt x="1248508" y="298939"/>
                  </a:cubicBezTo>
                  <a:cubicBezTo>
                    <a:pt x="1265864" y="292431"/>
                    <a:pt x="1283677" y="287216"/>
                    <a:pt x="1301262" y="281354"/>
                  </a:cubicBezTo>
                  <a:cubicBezTo>
                    <a:pt x="1324708" y="263769"/>
                    <a:pt x="1345386" y="241707"/>
                    <a:pt x="1371600" y="228600"/>
                  </a:cubicBezTo>
                  <a:cubicBezTo>
                    <a:pt x="1393216" y="217792"/>
                    <a:pt x="1419011" y="218659"/>
                    <a:pt x="1441939" y="211016"/>
                  </a:cubicBezTo>
                  <a:cubicBezTo>
                    <a:pt x="1471885" y="201034"/>
                    <a:pt x="1501629" y="189963"/>
                    <a:pt x="1529862" y="175846"/>
                  </a:cubicBezTo>
                  <a:cubicBezTo>
                    <a:pt x="1650604" y="115475"/>
                    <a:pt x="1500912" y="157017"/>
                    <a:pt x="1670539" y="123093"/>
                  </a:cubicBezTo>
                  <a:cubicBezTo>
                    <a:pt x="1688123" y="111370"/>
                    <a:pt x="1704389" y="97374"/>
                    <a:pt x="1723292" y="87923"/>
                  </a:cubicBezTo>
                  <a:cubicBezTo>
                    <a:pt x="1739871" y="79633"/>
                    <a:pt x="1758223" y="75431"/>
                    <a:pt x="1776046" y="70339"/>
                  </a:cubicBezTo>
                  <a:cubicBezTo>
                    <a:pt x="1898674" y="35303"/>
                    <a:pt x="1796434" y="69715"/>
                    <a:pt x="1951892" y="35169"/>
                  </a:cubicBezTo>
                  <a:cubicBezTo>
                    <a:pt x="1991008" y="26477"/>
                    <a:pt x="2006504" y="16656"/>
                    <a:pt x="2039816"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sp>
          <p:nvSpPr>
            <p:cNvPr id="47" name="任意形状 46"/>
            <p:cNvSpPr/>
            <p:nvPr/>
          </p:nvSpPr>
          <p:spPr>
            <a:xfrm>
              <a:off x="2567354" y="4730194"/>
              <a:ext cx="1881554" cy="650698"/>
            </a:xfrm>
            <a:custGeom>
              <a:avLst/>
              <a:gdLst>
                <a:gd name="connsiteX0" fmla="*/ 0 w 1881554"/>
                <a:gd name="connsiteY0" fmla="*/ 650698 h 650698"/>
                <a:gd name="connsiteX1" fmla="*/ 105508 w 1881554"/>
                <a:gd name="connsiteY1" fmla="*/ 615529 h 650698"/>
                <a:gd name="connsiteX2" fmla="*/ 351692 w 1881554"/>
                <a:gd name="connsiteY2" fmla="*/ 545191 h 650698"/>
                <a:gd name="connsiteX3" fmla="*/ 703384 w 1881554"/>
                <a:gd name="connsiteY3" fmla="*/ 422098 h 650698"/>
                <a:gd name="connsiteX4" fmla="*/ 879231 w 1881554"/>
                <a:gd name="connsiteY4" fmla="*/ 386929 h 650698"/>
                <a:gd name="connsiteX5" fmla="*/ 984738 w 1881554"/>
                <a:gd name="connsiteY5" fmla="*/ 369344 h 650698"/>
                <a:gd name="connsiteX6" fmla="*/ 1213338 w 1881554"/>
                <a:gd name="connsiteY6" fmla="*/ 316591 h 650698"/>
                <a:gd name="connsiteX7" fmla="*/ 1266092 w 1881554"/>
                <a:gd name="connsiteY7" fmla="*/ 263837 h 650698"/>
                <a:gd name="connsiteX8" fmla="*/ 1336431 w 1881554"/>
                <a:gd name="connsiteY8" fmla="*/ 246252 h 650698"/>
                <a:gd name="connsiteX9" fmla="*/ 1389184 w 1881554"/>
                <a:gd name="connsiteY9" fmla="*/ 228668 h 650698"/>
                <a:gd name="connsiteX10" fmla="*/ 1441938 w 1881554"/>
                <a:gd name="connsiteY10" fmla="*/ 175914 h 650698"/>
                <a:gd name="connsiteX11" fmla="*/ 1582615 w 1881554"/>
                <a:gd name="connsiteY11" fmla="*/ 140744 h 650698"/>
                <a:gd name="connsiteX12" fmla="*/ 1635369 w 1881554"/>
                <a:gd name="connsiteY12" fmla="*/ 87991 h 650698"/>
                <a:gd name="connsiteX13" fmla="*/ 1811215 w 1881554"/>
                <a:gd name="connsiteY13" fmla="*/ 35237 h 650698"/>
                <a:gd name="connsiteX14" fmla="*/ 1881554 w 1881554"/>
                <a:gd name="connsiteY14" fmla="*/ 68 h 65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554" h="650698">
                  <a:moveTo>
                    <a:pt x="0" y="650698"/>
                  </a:moveTo>
                  <a:cubicBezTo>
                    <a:pt x="35169" y="638975"/>
                    <a:pt x="70000" y="626181"/>
                    <a:pt x="105508" y="615529"/>
                  </a:cubicBezTo>
                  <a:cubicBezTo>
                    <a:pt x="187254" y="591005"/>
                    <a:pt x="271781" y="575158"/>
                    <a:pt x="351692" y="545191"/>
                  </a:cubicBezTo>
                  <a:cubicBezTo>
                    <a:pt x="428741" y="516298"/>
                    <a:pt x="641835" y="434408"/>
                    <a:pt x="703384" y="422098"/>
                  </a:cubicBezTo>
                  <a:cubicBezTo>
                    <a:pt x="762000" y="410375"/>
                    <a:pt x="820268" y="396756"/>
                    <a:pt x="879231" y="386929"/>
                  </a:cubicBezTo>
                  <a:cubicBezTo>
                    <a:pt x="914400" y="381067"/>
                    <a:pt x="950148" y="377991"/>
                    <a:pt x="984738" y="369344"/>
                  </a:cubicBezTo>
                  <a:cubicBezTo>
                    <a:pt x="1242199" y="304979"/>
                    <a:pt x="927621" y="357406"/>
                    <a:pt x="1213338" y="316591"/>
                  </a:cubicBezTo>
                  <a:cubicBezTo>
                    <a:pt x="1230923" y="299006"/>
                    <a:pt x="1244500" y="276175"/>
                    <a:pt x="1266092" y="263837"/>
                  </a:cubicBezTo>
                  <a:cubicBezTo>
                    <a:pt x="1287076" y="251846"/>
                    <a:pt x="1313193" y="252891"/>
                    <a:pt x="1336431" y="246252"/>
                  </a:cubicBezTo>
                  <a:cubicBezTo>
                    <a:pt x="1354253" y="241160"/>
                    <a:pt x="1371600" y="234529"/>
                    <a:pt x="1389184" y="228668"/>
                  </a:cubicBezTo>
                  <a:cubicBezTo>
                    <a:pt x="1406769" y="211083"/>
                    <a:pt x="1421246" y="189709"/>
                    <a:pt x="1441938" y="175914"/>
                  </a:cubicBezTo>
                  <a:cubicBezTo>
                    <a:pt x="1465112" y="160464"/>
                    <a:pt x="1569932" y="143281"/>
                    <a:pt x="1582615" y="140744"/>
                  </a:cubicBezTo>
                  <a:cubicBezTo>
                    <a:pt x="1600200" y="123160"/>
                    <a:pt x="1614281" y="101171"/>
                    <a:pt x="1635369" y="87991"/>
                  </a:cubicBezTo>
                  <a:cubicBezTo>
                    <a:pt x="1689807" y="53967"/>
                    <a:pt x="1750321" y="47415"/>
                    <a:pt x="1811215" y="35237"/>
                  </a:cubicBezTo>
                  <a:cubicBezTo>
                    <a:pt x="1868846" y="-3183"/>
                    <a:pt x="1842835" y="68"/>
                    <a:pt x="1881554" y="6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endParaRPr lang="zh-CN" altLang="en-US" sz="3000">
                <a:solidFill>
                  <a:srgbClr val="FFFFFF"/>
                </a:solidFill>
                <a:effectLst>
                  <a:outerShdw blurRad="38100" dist="12700" dir="5400000">
                    <a:srgbClr val="000000">
                      <a:alpha val="50000"/>
                    </a:srgbClr>
                  </a:outerShdw>
                </a:effectLst>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7"/>
          <p:cNvGrpSpPr/>
          <p:nvPr/>
        </p:nvGrpSpPr>
        <p:grpSpPr>
          <a:xfrm>
            <a:off x="10017863" y="1148505"/>
            <a:ext cx="1504282" cy="1572383"/>
            <a:chOff x="0" y="0"/>
            <a:chExt cx="1504280" cy="1572381"/>
          </a:xfrm>
        </p:grpSpPr>
        <p:grpSp>
          <p:nvGrpSpPr>
            <p:cNvPr id="8" name="Group 75"/>
            <p:cNvGrpSpPr/>
            <p:nvPr/>
          </p:nvGrpSpPr>
          <p:grpSpPr>
            <a:xfrm>
              <a:off x="0" y="0"/>
              <a:ext cx="1504281" cy="1572382"/>
              <a:chOff x="0" y="0"/>
              <a:chExt cx="1504280" cy="1572381"/>
            </a:xfrm>
          </p:grpSpPr>
          <p:sp>
            <p:nvSpPr>
              <p:cNvPr id="10" name="chenying0907 70"/>
              <p:cNvSpPr/>
              <p:nvPr/>
            </p:nvSpPr>
            <p:spPr>
              <a:xfrm>
                <a:off x="0" y="0"/>
                <a:ext cx="1504281" cy="1572382"/>
              </a:xfrm>
              <a:custGeom>
                <a:avLst/>
                <a:gdLst/>
                <a:ahLst/>
                <a:cxnLst>
                  <a:cxn ang="0">
                    <a:pos x="wd2" y="hd2"/>
                  </a:cxn>
                  <a:cxn ang="5400000">
                    <a:pos x="wd2" y="hd2"/>
                  </a:cxn>
                  <a:cxn ang="10800000">
                    <a:pos x="wd2" y="hd2"/>
                  </a:cxn>
                  <a:cxn ang="16200000">
                    <a:pos x="wd2" y="hd2"/>
                  </a:cxn>
                </a:cxnLst>
                <a:rect l="0" t="0" r="r" b="b"/>
                <a:pathLst>
                  <a:path w="21600" h="21600" extrusionOk="0">
                    <a:moveTo>
                      <a:pt x="0" y="8250"/>
                    </a:moveTo>
                    <a:lnTo>
                      <a:pt x="10800" y="0"/>
                    </a:lnTo>
                    <a:cubicBezTo>
                      <a:pt x="10800" y="0"/>
                      <a:pt x="19779" y="6452"/>
                      <a:pt x="21600" y="8250"/>
                    </a:cubicBezTo>
                    <a:cubicBezTo>
                      <a:pt x="21600" y="13066"/>
                      <a:pt x="21600" y="20949"/>
                      <a:pt x="21600" y="20949"/>
                    </a:cubicBezTo>
                    <a:lnTo>
                      <a:pt x="0" y="21600"/>
                    </a:lnTo>
                    <a:cubicBezTo>
                      <a:pt x="0" y="21600"/>
                      <a:pt x="0" y="8250"/>
                      <a:pt x="0" y="825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71"/>
              <p:cNvSpPr/>
              <p:nvPr/>
            </p:nvSpPr>
            <p:spPr>
              <a:xfrm>
                <a:off x="0" y="596900"/>
                <a:ext cx="1494756" cy="764468"/>
              </a:xfrm>
              <a:custGeom>
                <a:avLst/>
                <a:gdLst/>
                <a:ahLst/>
                <a:cxnLst>
                  <a:cxn ang="0">
                    <a:pos x="wd2" y="hd2"/>
                  </a:cxn>
                  <a:cxn ang="5400000">
                    <a:pos x="wd2" y="hd2"/>
                  </a:cxn>
                  <a:cxn ang="10800000">
                    <a:pos x="wd2" y="hd2"/>
                  </a:cxn>
                  <a:cxn ang="16200000">
                    <a:pos x="wd2" y="hd2"/>
                  </a:cxn>
                </a:cxnLst>
                <a:rect l="0" t="0" r="r" b="b"/>
                <a:pathLst>
                  <a:path w="21600" h="21600" extrusionOk="0">
                    <a:moveTo>
                      <a:pt x="0" y="659"/>
                    </a:moveTo>
                    <a:cubicBezTo>
                      <a:pt x="3339" y="8063"/>
                      <a:pt x="6925" y="17664"/>
                      <a:pt x="10731" y="21600"/>
                    </a:cubicBezTo>
                    <a:cubicBezTo>
                      <a:pt x="12946" y="17329"/>
                      <a:pt x="15538" y="13914"/>
                      <a:pt x="16886" y="10800"/>
                    </a:cubicBezTo>
                    <a:cubicBezTo>
                      <a:pt x="18376" y="7357"/>
                      <a:pt x="20617" y="3004"/>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72"/>
              <p:cNvSpPr/>
              <p:nvPr/>
            </p:nvSpPr>
            <p:spPr>
              <a:xfrm>
                <a:off x="0" y="1130300"/>
                <a:ext cx="417079" cy="411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71" y="18530"/>
                      <a:pt x="17612" y="3302"/>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73"/>
              <p:cNvSpPr/>
              <p:nvPr/>
            </p:nvSpPr>
            <p:spPr>
              <a:xfrm>
                <a:off x="1117600" y="1041400"/>
                <a:ext cx="377578" cy="45634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745" y="16213"/>
                      <a:pt x="6429" y="4616"/>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74"/>
              <p:cNvSpPr/>
              <p:nvPr/>
            </p:nvSpPr>
            <p:spPr>
              <a:xfrm>
                <a:off x="76200" y="228600"/>
                <a:ext cx="1326551" cy="1138735"/>
              </a:xfrm>
              <a:custGeom>
                <a:avLst/>
                <a:gdLst/>
                <a:ahLst/>
                <a:cxnLst>
                  <a:cxn ang="0">
                    <a:pos x="wd2" y="hd2"/>
                  </a:cxn>
                  <a:cxn ang="5400000">
                    <a:pos x="wd2" y="hd2"/>
                  </a:cxn>
                  <a:cxn ang="10800000">
                    <a:pos x="wd2" y="hd2"/>
                  </a:cxn>
                  <a:cxn ang="16200000">
                    <a:pos x="wd2" y="hd2"/>
                  </a:cxn>
                </a:cxnLst>
                <a:rect l="0" t="0" r="r" b="b"/>
                <a:pathLst>
                  <a:path w="21419" h="21600" extrusionOk="0">
                    <a:moveTo>
                      <a:pt x="0" y="0"/>
                    </a:moveTo>
                    <a:cubicBezTo>
                      <a:pt x="0" y="1445"/>
                      <a:pt x="246" y="9354"/>
                      <a:pt x="246" y="9354"/>
                    </a:cubicBezTo>
                    <a:cubicBezTo>
                      <a:pt x="246" y="9354"/>
                      <a:pt x="2134" y="11992"/>
                      <a:pt x="3102" y="13310"/>
                    </a:cubicBezTo>
                    <a:cubicBezTo>
                      <a:pt x="5598" y="16706"/>
                      <a:pt x="8202" y="19921"/>
                      <a:pt x="10904" y="21600"/>
                    </a:cubicBezTo>
                    <a:cubicBezTo>
                      <a:pt x="13379" y="18733"/>
                      <a:pt x="16275" y="16440"/>
                      <a:pt x="17781" y="14350"/>
                    </a:cubicBezTo>
                    <a:cubicBezTo>
                      <a:pt x="18832" y="12891"/>
                      <a:pt x="21372" y="9624"/>
                      <a:pt x="21372" y="9624"/>
                    </a:cubicBezTo>
                    <a:cubicBezTo>
                      <a:pt x="21372" y="9624"/>
                      <a:pt x="21600" y="1606"/>
                      <a:pt x="21053" y="0"/>
                    </a:cubicBezTo>
                    <a:cubicBezTo>
                      <a:pt x="21053" y="0"/>
                      <a:pt x="0" y="0"/>
                      <a:pt x="0" y="0"/>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9" name="chenying0907 76"/>
            <p:cNvSpPr/>
            <p:nvPr/>
          </p:nvSpPr>
          <p:spPr>
            <a:xfrm>
              <a:off x="469900" y="469899"/>
              <a:ext cx="537619" cy="483684"/>
            </a:xfrm>
            <a:custGeom>
              <a:avLst/>
              <a:gdLst/>
              <a:ahLst/>
              <a:cxnLst>
                <a:cxn ang="0">
                  <a:pos x="wd2" y="hd2"/>
                </a:cxn>
                <a:cxn ang="5400000">
                  <a:pos x="wd2" y="hd2"/>
                </a:cxn>
                <a:cxn ang="10800000">
                  <a:pos x="wd2" y="hd2"/>
                </a:cxn>
                <a:cxn ang="16200000">
                  <a:pos x="wd2" y="hd2"/>
                </a:cxn>
              </a:cxnLst>
              <a:rect l="0" t="0" r="r" b="b"/>
              <a:pathLst>
                <a:path w="20371" h="16684" extrusionOk="0">
                  <a:moveTo>
                    <a:pt x="13766" y="6136"/>
                  </a:moveTo>
                  <a:cubicBezTo>
                    <a:pt x="15891" y="1967"/>
                    <a:pt x="5690" y="4748"/>
                    <a:pt x="5634" y="8499"/>
                  </a:cubicBezTo>
                  <a:cubicBezTo>
                    <a:pt x="5556" y="13717"/>
                    <a:pt x="14087" y="7110"/>
                    <a:pt x="15031" y="4525"/>
                  </a:cubicBezTo>
                  <a:cubicBezTo>
                    <a:pt x="14197" y="5587"/>
                    <a:pt x="10837" y="10126"/>
                    <a:pt x="12430" y="11384"/>
                  </a:cubicBezTo>
                  <a:cubicBezTo>
                    <a:pt x="14945" y="13370"/>
                    <a:pt x="20823" y="6391"/>
                    <a:pt x="20343" y="4229"/>
                  </a:cubicBezTo>
                  <a:cubicBezTo>
                    <a:pt x="18589" y="-3669"/>
                    <a:pt x="3167" y="984"/>
                    <a:pt x="759" y="6136"/>
                  </a:cubicBezTo>
                  <a:cubicBezTo>
                    <a:pt x="-777" y="9421"/>
                    <a:pt x="-60" y="14083"/>
                    <a:pt x="3636" y="15948"/>
                  </a:cubicBezTo>
                  <a:cubicBezTo>
                    <a:pt x="7564" y="17931"/>
                    <a:pt x="12253" y="15464"/>
                    <a:pt x="15690" y="1372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5" name="Group 114"/>
          <p:cNvGrpSpPr/>
          <p:nvPr/>
        </p:nvGrpSpPr>
        <p:grpSpPr>
          <a:xfrm>
            <a:off x="1065978" y="4669892"/>
            <a:ext cx="2147562" cy="1387416"/>
            <a:chOff x="0" y="0"/>
            <a:chExt cx="862694" cy="557336"/>
          </a:xfrm>
        </p:grpSpPr>
        <p:sp>
          <p:nvSpPr>
            <p:cNvPr id="16" name="chenying0907 110"/>
            <p:cNvSpPr/>
            <p:nvPr/>
          </p:nvSpPr>
          <p:spPr>
            <a:xfrm>
              <a:off x="0" y="0"/>
              <a:ext cx="862695" cy="5573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18378" y="1066"/>
                    <a:pt x="21600" y="0"/>
                  </a:cubicBezTo>
                  <a:cubicBezTo>
                    <a:pt x="21600" y="7792"/>
                    <a:pt x="21600" y="20546"/>
                    <a:pt x="21600" y="20546"/>
                  </a:cubicBezTo>
                  <a:lnTo>
                    <a:pt x="0" y="21600"/>
                  </a:lnTo>
                  <a:cubicBezTo>
                    <a:pt x="0" y="21600"/>
                    <a:pt x="0" y="0"/>
                    <a:pt x="0"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11"/>
            <p:cNvSpPr/>
            <p:nvPr/>
          </p:nvSpPr>
          <p:spPr>
            <a:xfrm>
              <a:off x="0" y="0"/>
              <a:ext cx="857238" cy="438424"/>
            </a:xfrm>
            <a:custGeom>
              <a:avLst/>
              <a:gdLst/>
              <a:ahLst/>
              <a:cxnLst>
                <a:cxn ang="0">
                  <a:pos x="wd2" y="hd2"/>
                </a:cxn>
                <a:cxn ang="5400000">
                  <a:pos x="wd2" y="hd2"/>
                </a:cxn>
                <a:cxn ang="10800000">
                  <a:pos x="wd2" y="hd2"/>
                </a:cxn>
                <a:cxn ang="16200000">
                  <a:pos x="wd2" y="hd2"/>
                </a:cxn>
              </a:cxnLst>
              <a:rect l="0" t="0" r="r" b="b"/>
              <a:pathLst>
                <a:path w="21600" h="21600" extrusionOk="0">
                  <a:moveTo>
                    <a:pt x="0" y="659"/>
                  </a:moveTo>
                  <a:cubicBezTo>
                    <a:pt x="3339" y="8063"/>
                    <a:pt x="6925" y="17664"/>
                    <a:pt x="10731" y="21600"/>
                  </a:cubicBezTo>
                  <a:cubicBezTo>
                    <a:pt x="12946" y="17329"/>
                    <a:pt x="15538" y="13914"/>
                    <a:pt x="16886" y="10800"/>
                  </a:cubicBezTo>
                  <a:cubicBezTo>
                    <a:pt x="18376" y="7357"/>
                    <a:pt x="20617" y="3004"/>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112"/>
            <p:cNvSpPr/>
            <p:nvPr/>
          </p:nvSpPr>
          <p:spPr>
            <a:xfrm>
              <a:off x="0" y="304800"/>
              <a:ext cx="239199" cy="23611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871" y="18530"/>
                    <a:pt x="17612" y="3302"/>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9" name="chenying0907 113"/>
            <p:cNvSpPr/>
            <p:nvPr/>
          </p:nvSpPr>
          <p:spPr>
            <a:xfrm>
              <a:off x="635000" y="254000"/>
              <a:ext cx="216533" cy="26171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745" y="16213"/>
                    <a:pt x="6430" y="4616"/>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0" name="chenying0907 148"/>
          <p:cNvSpPr/>
          <p:nvPr/>
        </p:nvSpPr>
        <p:spPr>
          <a:xfrm>
            <a:off x="809613" y="1417290"/>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1" name="chenying0907 148"/>
          <p:cNvSpPr/>
          <p:nvPr/>
        </p:nvSpPr>
        <p:spPr>
          <a:xfrm>
            <a:off x="8550485" y="4221823"/>
            <a:ext cx="3087156" cy="1830566"/>
          </a:xfrm>
          <a:prstGeom prst="rect">
            <a:avLst/>
          </a:prstGeom>
          <a:noFill/>
          <a:ln w="12700" cap="flat">
            <a:noFill/>
            <a:miter lim="400000"/>
          </a:ln>
          <a:effectLst/>
        </p:spPr>
        <p:txBody>
          <a:bodyPr wrap="square" lIns="38100" tIns="38100" rIns="38100" bIns="38100" numCol="1" anchor="ctr">
            <a:spAutoFit/>
          </a:bodyPr>
          <a:lstStyle/>
          <a:p>
            <a:pPr algn="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1600">
                <a:latin typeface="萝莉体 第二版" panose="02000500000000000000" pitchFamily="2" charset="-122"/>
                <a:ea typeface="萝莉体 第二版" panose="02000500000000000000" pitchFamily="2" charset="-122"/>
                <a:cs typeface="萝莉体 第二版" panose="02000500000000000000" pitchFamily="2" charset="-122"/>
              </a:rPr>
              <a:t>sit amet commodo magna eros quis urna.Nunc viverra imperdiet enim. Fusce est. Vivamus a tellus.Pellentesque habitant morbi tristique senectus et netus et</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4" name="chenying0907 29"/>
          <p:cNvSpPr/>
          <p:nvPr/>
        </p:nvSpPr>
        <p:spPr>
          <a:xfrm rot="900000">
            <a:off x="3609040" y="727853"/>
            <a:ext cx="5420734" cy="5883719"/>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078" h="23663" extrusionOk="0">
                <a:moveTo>
                  <a:pt x="14407" y="0"/>
                </a:moveTo>
                <a:cubicBezTo>
                  <a:pt x="14512" y="360"/>
                  <a:pt x="1413" y="4434"/>
                  <a:pt x="0" y="4384"/>
                </a:cubicBezTo>
                <a:cubicBezTo>
                  <a:pt x="1189" y="10717"/>
                  <a:pt x="3037" y="17355"/>
                  <a:pt x="4512" y="23663"/>
                </a:cubicBezTo>
                <a:cubicBezTo>
                  <a:pt x="10020" y="22736"/>
                  <a:pt x="13419" y="20102"/>
                  <a:pt x="19078" y="19424"/>
                </a:cubicBezTo>
                <a:cubicBezTo>
                  <a:pt x="18047" y="16297"/>
                  <a:pt x="18049" y="12773"/>
                  <a:pt x="16878" y="9602"/>
                </a:cubicBezTo>
                <a:cubicBezTo>
                  <a:pt x="15825" y="6749"/>
                  <a:pt x="15248" y="2887"/>
                  <a:pt x="14407"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 presetClass="entr" presetSubtype="8" decel="5000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175"/>
          <p:cNvSpPr/>
          <p:nvPr/>
        </p:nvSpPr>
        <p:spPr>
          <a:xfrm>
            <a:off x="1323576" y="1027261"/>
            <a:ext cx="6376546" cy="4170449"/>
          </a:xfrm>
          <a:custGeom>
            <a:avLst/>
            <a:gdLst/>
            <a:ahLst/>
            <a:cxnLst>
              <a:cxn ang="0">
                <a:pos x="wd2" y="hd2"/>
              </a:cxn>
              <a:cxn ang="5400000">
                <a:pos x="wd2" y="hd2"/>
              </a:cxn>
              <a:cxn ang="10800000">
                <a:pos x="wd2" y="hd2"/>
              </a:cxn>
              <a:cxn ang="16200000">
                <a:pos x="wd2" y="hd2"/>
              </a:cxn>
            </a:cxnLst>
            <a:rect l="0" t="0" r="r" b="b"/>
            <a:pathLst>
              <a:path w="21503" h="21600" extrusionOk="0">
                <a:moveTo>
                  <a:pt x="6742" y="16124"/>
                </a:moveTo>
                <a:cubicBezTo>
                  <a:pt x="5374" y="16910"/>
                  <a:pt x="3929" y="20482"/>
                  <a:pt x="3478" y="21600"/>
                </a:cubicBezTo>
                <a:cubicBezTo>
                  <a:pt x="3702" y="19782"/>
                  <a:pt x="4191" y="18074"/>
                  <a:pt x="4233" y="16234"/>
                </a:cubicBezTo>
                <a:cubicBezTo>
                  <a:pt x="3426" y="16656"/>
                  <a:pt x="2554" y="16263"/>
                  <a:pt x="1729" y="16378"/>
                </a:cubicBezTo>
                <a:cubicBezTo>
                  <a:pt x="1648" y="11313"/>
                  <a:pt x="1059" y="5533"/>
                  <a:pt x="0" y="631"/>
                </a:cubicBezTo>
                <a:cubicBezTo>
                  <a:pt x="4095" y="977"/>
                  <a:pt x="8091" y="628"/>
                  <a:pt x="12162" y="358"/>
                </a:cubicBezTo>
                <a:cubicBezTo>
                  <a:pt x="14982" y="171"/>
                  <a:pt x="18216" y="0"/>
                  <a:pt x="21204" y="0"/>
                </a:cubicBezTo>
                <a:cubicBezTo>
                  <a:pt x="21600" y="812"/>
                  <a:pt x="21523" y="2642"/>
                  <a:pt x="21419" y="3597"/>
                </a:cubicBezTo>
                <a:lnTo>
                  <a:pt x="6120" y="4060"/>
                </a:lnTo>
                <a:cubicBezTo>
                  <a:pt x="6120" y="4060"/>
                  <a:pt x="6742" y="16124"/>
                  <a:pt x="6742" y="16124"/>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182"/>
          <p:cNvSpPr/>
          <p:nvPr/>
        </p:nvSpPr>
        <p:spPr>
          <a:xfrm>
            <a:off x="3136695" y="1706802"/>
            <a:ext cx="7199061" cy="4779263"/>
          </a:xfrm>
          <a:custGeom>
            <a:avLst/>
            <a:gdLst/>
            <a:ahLst/>
            <a:cxnLst>
              <a:cxn ang="0">
                <a:pos x="wd2" y="hd2"/>
              </a:cxn>
              <a:cxn ang="5400000">
                <a:pos x="wd2" y="hd2"/>
              </a:cxn>
              <a:cxn ang="10800000">
                <a:pos x="wd2" y="hd2"/>
              </a:cxn>
              <a:cxn ang="16200000">
                <a:pos x="wd2" y="hd2"/>
              </a:cxn>
            </a:cxnLst>
            <a:rect l="0" t="0" r="r" b="b"/>
            <a:pathLst>
              <a:path w="21353" h="21444" extrusionOk="0">
                <a:moveTo>
                  <a:pt x="9587" y="16461"/>
                </a:moveTo>
                <a:cubicBezTo>
                  <a:pt x="7137" y="17180"/>
                  <a:pt x="4338" y="16988"/>
                  <a:pt x="1871" y="17887"/>
                </a:cubicBezTo>
                <a:cubicBezTo>
                  <a:pt x="741" y="15455"/>
                  <a:pt x="1259" y="12409"/>
                  <a:pt x="871" y="9752"/>
                </a:cubicBezTo>
                <a:cubicBezTo>
                  <a:pt x="413" y="6611"/>
                  <a:pt x="-151" y="3747"/>
                  <a:pt x="36" y="488"/>
                </a:cubicBezTo>
                <a:cubicBezTo>
                  <a:pt x="4480" y="149"/>
                  <a:pt x="9014" y="-156"/>
                  <a:pt x="13493" y="87"/>
                </a:cubicBezTo>
                <a:cubicBezTo>
                  <a:pt x="15942" y="221"/>
                  <a:pt x="18443" y="1027"/>
                  <a:pt x="20887" y="604"/>
                </a:cubicBezTo>
                <a:cubicBezTo>
                  <a:pt x="21449" y="2041"/>
                  <a:pt x="20999" y="15633"/>
                  <a:pt x="21352" y="15738"/>
                </a:cubicBezTo>
                <a:cubicBezTo>
                  <a:pt x="18614" y="14924"/>
                  <a:pt x="16128" y="15633"/>
                  <a:pt x="13384" y="15578"/>
                </a:cubicBezTo>
                <a:cubicBezTo>
                  <a:pt x="14206" y="17474"/>
                  <a:pt x="14961" y="19421"/>
                  <a:pt x="15578" y="21444"/>
                </a:cubicBezTo>
                <a:cubicBezTo>
                  <a:pt x="15386" y="20814"/>
                  <a:pt x="11222" y="16709"/>
                  <a:pt x="10628" y="16085"/>
                </a:cubicBezTo>
                <a:cubicBezTo>
                  <a:pt x="10290" y="16233"/>
                  <a:pt x="9942" y="16357"/>
                  <a:pt x="9587" y="1646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48"/>
          <p:cNvSpPr/>
          <p:nvPr/>
        </p:nvSpPr>
        <p:spPr>
          <a:xfrm>
            <a:off x="4032845" y="2493044"/>
            <a:ext cx="5888957" cy="184973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Build a data pipeline to retrieve and collect some taxi trip data such as yellow taxi trip, green taxi trip, and location zone data. Once collected, the data is transformed, cleaned, and combined according to business needs and then stored in the data warehouse so that it can be easily used for analysis purposes.</a:t>
            </a:r>
            <a:endParaRPr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3" name="文本框 12"/>
          <p:cNvSpPr txBox="1"/>
          <p:nvPr/>
        </p:nvSpPr>
        <p:spPr>
          <a:xfrm>
            <a:off x="418608" y="530119"/>
            <a:ext cx="4541628" cy="1107996"/>
          </a:xfrm>
          <a:prstGeom prst="rect">
            <a:avLst/>
          </a:prstGeom>
          <a:noFill/>
        </p:spPr>
        <p:txBody>
          <a:bodyPr wrap="none" rtlCol="0">
            <a:spAutoFit/>
          </a:bodyPr>
          <a:lstStyle/>
          <a:p>
            <a:pPr algn="r"/>
            <a:r>
              <a:rPr kumimoji="1" lang="en-US" altLang="zh-CN" sz="66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OBJECTIVE</a:t>
            </a:r>
            <a:endParaRPr kumimoji="1" lang="zh-CN" altLang="en-US" sz="66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22" presetClass="entr" presetSubtype="8" fill="hold" grpId="0" nodeType="afterEffect">
                                  <p:stCondLst>
                                    <p:cond delay="0"/>
                                  </p:stCondLst>
                                  <p:iterate type="lt">
                                    <p:tmPct val="10000"/>
                                  </p:iterate>
                                  <p:childTnLst>
                                    <p:set>
                                      <p:cBhvr>
                                        <p:cTn id="18" dur="1" fill="hold">
                                          <p:stCondLst>
                                            <p:cond delay="0"/>
                                          </p:stCondLst>
                                        </p:cTn>
                                        <p:tgtEl>
                                          <p:spTgt spid="12"/>
                                        </p:tgtEl>
                                        <p:attrNameLst>
                                          <p:attrName>style.visibility</p:attrName>
                                        </p:attrNameLst>
                                      </p:cBhvr>
                                      <p:to>
                                        <p:strVal val="visible"/>
                                      </p:to>
                                    </p:set>
                                    <p:animEffect transition="in" filter="wipe(left)">
                                      <p:cBhvr>
                                        <p:cTn id="19"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296751" y="3919884"/>
            <a:ext cx="3021981" cy="646331"/>
          </a:xfrm>
          <a:prstGeom prst="rect">
            <a:avLst/>
          </a:prstGeom>
          <a:noFill/>
        </p:spPr>
        <p:txBody>
          <a:bodyPr wrap="none" rtlCol="0">
            <a:spAutoFit/>
          </a:bodyPr>
          <a:lstStyle/>
          <a:p>
            <a:pPr algn="r"/>
            <a:r>
              <a:rPr kumimoji="1" lang="zh-CN" altLang="en-US" sz="36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508060" y="1833012"/>
              <a:ext cx="655949"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148"/>
          <p:cNvSpPr/>
          <p:nvPr/>
        </p:nvSpPr>
        <p:spPr>
          <a:xfrm>
            <a:off x="2378852" y="1935399"/>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5" name="chenying0907 148"/>
          <p:cNvSpPr/>
          <p:nvPr/>
        </p:nvSpPr>
        <p:spPr>
          <a:xfrm>
            <a:off x="2378852" y="3287207"/>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 name="chenying0907 148"/>
          <p:cNvSpPr/>
          <p:nvPr/>
        </p:nvSpPr>
        <p:spPr>
          <a:xfrm>
            <a:off x="2378852" y="4639015"/>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8" name="Group 44"/>
          <p:cNvGrpSpPr/>
          <p:nvPr/>
        </p:nvGrpSpPr>
        <p:grpSpPr>
          <a:xfrm>
            <a:off x="1238643" y="1815932"/>
            <a:ext cx="807367" cy="906808"/>
            <a:chOff x="0" y="0"/>
            <a:chExt cx="807366" cy="906807"/>
          </a:xfrm>
        </p:grpSpPr>
        <p:sp>
          <p:nvSpPr>
            <p:cNvPr id="9"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 name="Group 44"/>
          <p:cNvGrpSpPr/>
          <p:nvPr/>
        </p:nvGrpSpPr>
        <p:grpSpPr>
          <a:xfrm>
            <a:off x="1224099" y="3167740"/>
            <a:ext cx="807367" cy="906808"/>
            <a:chOff x="0" y="0"/>
            <a:chExt cx="807366" cy="906807"/>
          </a:xfrm>
        </p:grpSpPr>
        <p:sp>
          <p:nvSpPr>
            <p:cNvPr id="12"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4" name="Group 44"/>
          <p:cNvGrpSpPr/>
          <p:nvPr/>
        </p:nvGrpSpPr>
        <p:grpSpPr>
          <a:xfrm>
            <a:off x="1209555" y="4519548"/>
            <a:ext cx="807367" cy="906808"/>
            <a:chOff x="0" y="0"/>
            <a:chExt cx="807366" cy="906807"/>
          </a:xfrm>
        </p:grpSpPr>
        <p:sp>
          <p:nvSpPr>
            <p:cNvPr id="15" name="chenying0907 42"/>
            <p:cNvSpPr/>
            <p:nvPr/>
          </p:nvSpPr>
          <p:spPr>
            <a:xfrm>
              <a:off x="-1" y="101600"/>
              <a:ext cx="792823" cy="805208"/>
            </a:xfrm>
            <a:custGeom>
              <a:avLst/>
              <a:gdLst/>
              <a:ahLst/>
              <a:cxnLst>
                <a:cxn ang="0">
                  <a:pos x="wd2" y="hd2"/>
                </a:cxn>
                <a:cxn ang="5400000">
                  <a:pos x="wd2" y="hd2"/>
                </a:cxn>
                <a:cxn ang="10800000">
                  <a:pos x="wd2" y="hd2"/>
                </a:cxn>
                <a:cxn ang="16200000">
                  <a:pos x="wd2" y="hd2"/>
                </a:cxn>
              </a:cxnLst>
              <a:rect l="0" t="0" r="r" b="b"/>
              <a:pathLst>
                <a:path w="19846" h="19829" extrusionOk="0">
                  <a:moveTo>
                    <a:pt x="13770" y="824"/>
                  </a:moveTo>
                  <a:cubicBezTo>
                    <a:pt x="8089" y="-376"/>
                    <a:pt x="1804" y="-1265"/>
                    <a:pt x="353" y="5681"/>
                  </a:cubicBezTo>
                  <a:cubicBezTo>
                    <a:pt x="-441" y="9482"/>
                    <a:pt x="-115" y="16268"/>
                    <a:pt x="3660" y="18583"/>
                  </a:cubicBezTo>
                  <a:cubicBezTo>
                    <a:pt x="6516" y="20335"/>
                    <a:pt x="12966" y="20052"/>
                    <a:pt x="15977" y="18892"/>
                  </a:cubicBezTo>
                  <a:cubicBezTo>
                    <a:pt x="21159" y="16897"/>
                    <a:pt x="19879" y="11191"/>
                    <a:pt x="19174" y="676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43"/>
            <p:cNvSpPr/>
            <p:nvPr/>
          </p:nvSpPr>
          <p:spPr>
            <a:xfrm>
              <a:off x="165100" y="-1"/>
              <a:ext cx="642267" cy="718972"/>
            </a:xfrm>
            <a:custGeom>
              <a:avLst/>
              <a:gdLst/>
              <a:ahLst/>
              <a:cxnLst>
                <a:cxn ang="0">
                  <a:pos x="wd2" y="hd2"/>
                </a:cxn>
                <a:cxn ang="5400000">
                  <a:pos x="wd2" y="hd2"/>
                </a:cxn>
                <a:cxn ang="10800000">
                  <a:pos x="wd2" y="hd2"/>
                </a:cxn>
                <a:cxn ang="16200000">
                  <a:pos x="wd2" y="hd2"/>
                </a:cxn>
              </a:cxnLst>
              <a:rect l="0" t="0" r="r" b="b"/>
              <a:pathLst>
                <a:path w="21521" h="21116" extrusionOk="0">
                  <a:moveTo>
                    <a:pt x="21521" y="13"/>
                  </a:moveTo>
                  <a:cubicBezTo>
                    <a:pt x="21600" y="-484"/>
                    <a:pt x="8558" y="13479"/>
                    <a:pt x="8933" y="13772"/>
                  </a:cubicBezTo>
                  <a:cubicBezTo>
                    <a:pt x="6785" y="12126"/>
                    <a:pt x="2898" y="10471"/>
                    <a:pt x="0" y="10120"/>
                  </a:cubicBezTo>
                  <a:cubicBezTo>
                    <a:pt x="1254" y="12620"/>
                    <a:pt x="2166" y="14279"/>
                    <a:pt x="4430" y="16128"/>
                  </a:cubicBezTo>
                  <a:cubicBezTo>
                    <a:pt x="4883" y="16498"/>
                    <a:pt x="10336" y="20581"/>
                    <a:pt x="9763" y="21116"/>
                  </a:cubicBezTo>
                  <a:cubicBezTo>
                    <a:pt x="14957" y="16270"/>
                    <a:pt x="20402" y="7017"/>
                    <a:pt x="21521" y="13"/>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8" name="Group 55"/>
          <p:cNvGrpSpPr/>
          <p:nvPr/>
        </p:nvGrpSpPr>
        <p:grpSpPr>
          <a:xfrm rot="2273417">
            <a:off x="7686162" y="1851050"/>
            <a:ext cx="3224787" cy="3176915"/>
            <a:chOff x="0" y="0"/>
            <a:chExt cx="1149595" cy="1132530"/>
          </a:xfrm>
        </p:grpSpPr>
        <p:sp>
          <p:nvSpPr>
            <p:cNvPr id="22" name="chenying0907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23" name="Group 54"/>
            <p:cNvGrpSpPr/>
            <p:nvPr/>
          </p:nvGrpSpPr>
          <p:grpSpPr>
            <a:xfrm>
              <a:off x="-1" y="0"/>
              <a:ext cx="1149597" cy="1132531"/>
              <a:chOff x="0" y="0"/>
              <a:chExt cx="1149595" cy="1132530"/>
            </a:xfrm>
          </p:grpSpPr>
          <p:sp>
            <p:nvSpPr>
              <p:cNvPr id="24" name="chenying0907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9" name="Group 58"/>
          <p:cNvGrpSpPr/>
          <p:nvPr/>
        </p:nvGrpSpPr>
        <p:grpSpPr>
          <a:xfrm rot="2273417">
            <a:off x="6579684" y="2485046"/>
            <a:ext cx="2252925" cy="2330728"/>
            <a:chOff x="0" y="0"/>
            <a:chExt cx="803139" cy="830875"/>
          </a:xfrm>
        </p:grpSpPr>
        <p:sp>
          <p:nvSpPr>
            <p:cNvPr id="20" name="chenying0907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 name="chenying0907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afterEffect" p14:presetBounceEnd="50000">
                                      <p:stCondLst>
                                        <p:cond delay="0"/>
                                      </p:stCondLst>
                                      <p:childTnLst>
                                        <p:animMotion origin="layout" path="M -0.63203 0.08472 L -1.04167E-6 2.22222E-6 " pathEditMode="relative" rAng="0" ptsTypes="AA" p14:bounceEnd="50000">
                                          <p:cBhvr>
                                            <p:cTn id="6" dur="500" fill="hold"/>
                                            <p:tgtEl>
                                              <p:spTgt spid="19"/>
                                            </p:tgtEl>
                                            <p:attrNameLst>
                                              <p:attrName>ppt_x</p:attrName>
                                              <p:attrName>ppt_y</p:attrName>
                                            </p:attrNameLst>
                                          </p:cBhvr>
                                          <p:rCtr x="31589" y="-414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afterEffect">
                                      <p:stCondLst>
                                        <p:cond delay="0"/>
                                      </p:stCondLst>
                                      <p:childTnLst>
                                        <p:animMotion origin="layout" path="M -0.63203 0.08472 L -1.04167E-6 2.22222E-6 " pathEditMode="relative" rAng="0" ptsTypes="AA">
                                          <p:cBhvr>
                                            <p:cTn id="6" dur="500" fill="hold"/>
                                            <p:tgtEl>
                                              <p:spTgt spid="19"/>
                                            </p:tgtEl>
                                            <p:attrNameLst>
                                              <p:attrName>ppt_x</p:attrName>
                                              <p:attrName>ppt_y</p:attrName>
                                            </p:attrNameLst>
                                          </p:cBhvr>
                                          <p:rCtr x="31589" y="-4144"/>
                                        </p:animMotion>
                                      </p:childTnLst>
                                    </p:cTn>
                                  </p:par>
                                </p:childTnLst>
                              </p:cTn>
                            </p:par>
                            <p:par>
                              <p:cTn id="7" fill="hold">
                                <p:stCondLst>
                                  <p:cond delay="50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42" presetClass="entr" presetSubtype="0" fill="hold" nodeType="withEffect">
                                      <p:stCondLst>
                                        <p:cond delay="3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3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anim calcmode="lin" valueType="num">
                                          <p:cBhvr>
                                            <p:cTn id="19" dur="500" fill="hold"/>
                                            <p:tgtEl>
                                              <p:spTgt spid="14"/>
                                            </p:tgtEl>
                                            <p:attrNameLst>
                                              <p:attrName>ppt_x</p:attrName>
                                            </p:attrNameLst>
                                          </p:cBhvr>
                                          <p:tavLst>
                                            <p:tav tm="0">
                                              <p:val>
                                                <p:strVal val="#ppt_x"/>
                                              </p:val>
                                            </p:tav>
                                            <p:tav tm="100000">
                                              <p:val>
                                                <p:strVal val="#ppt_x"/>
                                              </p:val>
                                            </p:tav>
                                          </p:tavLst>
                                        </p:anim>
                                        <p:anim calcmode="lin" valueType="num">
                                          <p:cBhvr>
                                            <p:cTn id="20" dur="500" fill="hold"/>
                                            <p:tgtEl>
                                              <p:spTgt spid="14"/>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enying0907 29"/>
          <p:cNvSpPr/>
          <p:nvPr/>
        </p:nvSpPr>
        <p:spPr>
          <a:xfrm rot="900000">
            <a:off x="1670480" y="729186"/>
            <a:ext cx="3832876" cy="4160242"/>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9078" h="23663" extrusionOk="0">
                <a:moveTo>
                  <a:pt x="14407" y="0"/>
                </a:moveTo>
                <a:cubicBezTo>
                  <a:pt x="14512" y="360"/>
                  <a:pt x="1413" y="4434"/>
                  <a:pt x="0" y="4384"/>
                </a:cubicBezTo>
                <a:cubicBezTo>
                  <a:pt x="1189" y="10717"/>
                  <a:pt x="3037" y="17355"/>
                  <a:pt x="4512" y="23663"/>
                </a:cubicBezTo>
                <a:cubicBezTo>
                  <a:pt x="10020" y="22736"/>
                  <a:pt x="13419" y="20102"/>
                  <a:pt x="19078" y="19424"/>
                </a:cubicBezTo>
                <a:cubicBezTo>
                  <a:pt x="18047" y="16297"/>
                  <a:pt x="18049" y="12773"/>
                  <a:pt x="16878" y="9602"/>
                </a:cubicBezTo>
                <a:cubicBezTo>
                  <a:pt x="15825" y="6749"/>
                  <a:pt x="15248" y="2887"/>
                  <a:pt x="14407"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148"/>
          <p:cNvSpPr/>
          <p:nvPr/>
        </p:nvSpPr>
        <p:spPr>
          <a:xfrm>
            <a:off x="2068047" y="5314561"/>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8" name="chenying0907 148"/>
          <p:cNvSpPr/>
          <p:nvPr/>
        </p:nvSpPr>
        <p:spPr>
          <a:xfrm>
            <a:off x="7096546" y="1109060"/>
            <a:ext cx="4194305" cy="1535100"/>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9" name="chenying0907 148"/>
          <p:cNvSpPr/>
          <p:nvPr/>
        </p:nvSpPr>
        <p:spPr>
          <a:xfrm>
            <a:off x="7096546" y="4428164"/>
            <a:ext cx="4194305" cy="1554272"/>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1600">
                <a:latin typeface="萝莉体 第二版" panose="02000500000000000000" pitchFamily="2" charset="-122"/>
                <a:ea typeface="萝莉体 第二版" panose="02000500000000000000" pitchFamily="2" charset="-122"/>
                <a:cs typeface="萝莉体 第二版" panose="02000500000000000000" pitchFamily="2" charset="-122"/>
              </a:rPr>
              <a:t>sit amet commodo magna eros quis urna.Nunc viverra imperdiet enim. Fusce est. Vivamus a tellus.Pellentesque habitant morbi tristique senectus et netus et</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9"/>
          <p:cNvGrpSpPr/>
          <p:nvPr/>
        </p:nvGrpSpPr>
        <p:grpSpPr>
          <a:xfrm>
            <a:off x="4075043" y="1507262"/>
            <a:ext cx="3854835" cy="3843477"/>
            <a:chOff x="0" y="0"/>
            <a:chExt cx="2135483" cy="2129191"/>
          </a:xfrm>
        </p:grpSpPr>
        <p:sp>
          <p:nvSpPr>
            <p:cNvPr id="3" name="chenying0907 63"/>
            <p:cNvSpPr/>
            <p:nvPr/>
          </p:nvSpPr>
          <p:spPr>
            <a:xfrm>
              <a:off x="-1" y="0"/>
              <a:ext cx="2135485" cy="2129192"/>
            </a:xfrm>
            <a:custGeom>
              <a:avLst/>
              <a:gdLst/>
              <a:ahLst/>
              <a:cxnLst>
                <a:cxn ang="0">
                  <a:pos x="wd2" y="hd2"/>
                </a:cxn>
                <a:cxn ang="5400000">
                  <a:pos x="wd2" y="hd2"/>
                </a:cxn>
                <a:cxn ang="10800000">
                  <a:pos x="wd2" y="hd2"/>
                </a:cxn>
                <a:cxn ang="16200000">
                  <a:pos x="wd2" y="hd2"/>
                </a:cxn>
              </a:cxnLst>
              <a:rect l="0" t="0" r="r" b="b"/>
              <a:pathLst>
                <a:path w="19375" h="16260" extrusionOk="0">
                  <a:moveTo>
                    <a:pt x="19268" y="8766"/>
                  </a:moveTo>
                  <a:cubicBezTo>
                    <a:pt x="20422" y="1910"/>
                    <a:pt x="12041" y="-2296"/>
                    <a:pt x="4811" y="1335"/>
                  </a:cubicBezTo>
                  <a:cubicBezTo>
                    <a:pt x="465" y="3517"/>
                    <a:pt x="-1178" y="7760"/>
                    <a:pt x="883" y="11371"/>
                  </a:cubicBezTo>
                  <a:cubicBezTo>
                    <a:pt x="5412" y="19304"/>
                    <a:pt x="17886" y="16969"/>
                    <a:pt x="19268" y="876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 name="chenying0907 64"/>
            <p:cNvSpPr/>
            <p:nvPr/>
          </p:nvSpPr>
          <p:spPr>
            <a:xfrm>
              <a:off x="1054099" y="1054100"/>
              <a:ext cx="120307" cy="110735"/>
            </a:xfrm>
            <a:custGeom>
              <a:avLst/>
              <a:gdLst/>
              <a:ahLst/>
              <a:cxnLst>
                <a:cxn ang="0">
                  <a:pos x="wd2" y="hd2"/>
                </a:cxn>
                <a:cxn ang="5400000">
                  <a:pos x="wd2" y="hd2"/>
                </a:cxn>
                <a:cxn ang="10800000">
                  <a:pos x="wd2" y="hd2"/>
                </a:cxn>
                <a:cxn ang="16200000">
                  <a:pos x="wd2" y="hd2"/>
                </a:cxn>
              </a:cxnLst>
              <a:rect l="0" t="0" r="r" b="b"/>
              <a:pathLst>
                <a:path w="14466" h="14762" extrusionOk="0">
                  <a:moveTo>
                    <a:pt x="3754" y="14762"/>
                  </a:moveTo>
                  <a:cubicBezTo>
                    <a:pt x="-7134" y="5255"/>
                    <a:pt x="8537" y="-6838"/>
                    <a:pt x="14466" y="4742"/>
                  </a:cubicBezTo>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65"/>
            <p:cNvSpPr/>
            <p:nvPr/>
          </p:nvSpPr>
          <p:spPr>
            <a:xfrm>
              <a:off x="444500" y="292100"/>
              <a:ext cx="646175" cy="779984"/>
            </a:xfrm>
            <a:custGeom>
              <a:avLst/>
              <a:gdLst/>
              <a:ahLst/>
              <a:cxnLst>
                <a:cxn ang="0">
                  <a:pos x="wd2" y="hd2"/>
                </a:cxn>
                <a:cxn ang="5400000">
                  <a:pos x="wd2" y="hd2"/>
                </a:cxn>
                <a:cxn ang="10800000">
                  <a:pos x="wd2" y="hd2"/>
                </a:cxn>
                <a:cxn ang="16200000">
                  <a:pos x="wd2" y="hd2"/>
                </a:cxn>
              </a:cxnLst>
              <a:rect l="0" t="0" r="r" b="b"/>
              <a:pathLst>
                <a:path w="21600" h="21600" extrusionOk="0">
                  <a:moveTo>
                    <a:pt x="20466" y="21600"/>
                  </a:moveTo>
                  <a:cubicBezTo>
                    <a:pt x="18305" y="19030"/>
                    <a:pt x="13755" y="14795"/>
                    <a:pt x="11641" y="12294"/>
                  </a:cubicBezTo>
                  <a:cubicBezTo>
                    <a:pt x="10755" y="11245"/>
                    <a:pt x="8858" y="8743"/>
                    <a:pt x="7452" y="8201"/>
                  </a:cubicBezTo>
                  <a:cubicBezTo>
                    <a:pt x="6755" y="7932"/>
                    <a:pt x="6058" y="8395"/>
                    <a:pt x="5484" y="8227"/>
                  </a:cubicBezTo>
                  <a:cubicBezTo>
                    <a:pt x="4023" y="7799"/>
                    <a:pt x="3184" y="6882"/>
                    <a:pt x="2232" y="5878"/>
                  </a:cubicBezTo>
                  <a:cubicBezTo>
                    <a:pt x="1313" y="4909"/>
                    <a:pt x="0" y="3090"/>
                    <a:pt x="0" y="3090"/>
                  </a:cubicBezTo>
                  <a:cubicBezTo>
                    <a:pt x="0" y="3090"/>
                    <a:pt x="3313" y="1110"/>
                    <a:pt x="5393" y="0"/>
                  </a:cubicBezTo>
                  <a:cubicBezTo>
                    <a:pt x="5749" y="1315"/>
                    <a:pt x="11631" y="6442"/>
                    <a:pt x="9106" y="7210"/>
                  </a:cubicBezTo>
                  <a:cubicBezTo>
                    <a:pt x="13134" y="10936"/>
                    <a:pt x="18550" y="16801"/>
                    <a:pt x="21600" y="2066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66"/>
            <p:cNvSpPr/>
            <p:nvPr/>
          </p:nvSpPr>
          <p:spPr>
            <a:xfrm>
              <a:off x="355599" y="1003300"/>
              <a:ext cx="734958" cy="838678"/>
            </a:xfrm>
            <a:custGeom>
              <a:avLst/>
              <a:gdLst/>
              <a:ahLst/>
              <a:cxnLst>
                <a:cxn ang="0">
                  <a:pos x="wd2" y="hd2"/>
                </a:cxn>
                <a:cxn ang="5400000">
                  <a:pos x="wd2" y="hd2"/>
                </a:cxn>
                <a:cxn ang="10800000">
                  <a:pos x="wd2" y="hd2"/>
                </a:cxn>
                <a:cxn ang="16200000">
                  <a:pos x="wd2" y="hd2"/>
                </a:cxn>
              </a:cxnLst>
              <a:rect l="0" t="0" r="r" b="b"/>
              <a:pathLst>
                <a:path w="21495" h="20916" extrusionOk="0">
                  <a:moveTo>
                    <a:pt x="21495" y="5660"/>
                  </a:moveTo>
                  <a:cubicBezTo>
                    <a:pt x="20553" y="6536"/>
                    <a:pt x="19617" y="7414"/>
                    <a:pt x="18685" y="8295"/>
                  </a:cubicBezTo>
                  <a:cubicBezTo>
                    <a:pt x="17686" y="9240"/>
                    <a:pt x="16596" y="10290"/>
                    <a:pt x="15979" y="11466"/>
                  </a:cubicBezTo>
                  <a:cubicBezTo>
                    <a:pt x="14835" y="13641"/>
                    <a:pt x="14833" y="16162"/>
                    <a:pt x="13365" y="18237"/>
                  </a:cubicBezTo>
                  <a:cubicBezTo>
                    <a:pt x="11952" y="20233"/>
                    <a:pt x="8783" y="21600"/>
                    <a:pt x="6064" y="20556"/>
                  </a:cubicBezTo>
                  <a:cubicBezTo>
                    <a:pt x="5570" y="20366"/>
                    <a:pt x="4283" y="19640"/>
                    <a:pt x="4771" y="19013"/>
                  </a:cubicBezTo>
                  <a:cubicBezTo>
                    <a:pt x="5058" y="18644"/>
                    <a:pt x="6228" y="18721"/>
                    <a:pt x="6661" y="18670"/>
                  </a:cubicBezTo>
                  <a:cubicBezTo>
                    <a:pt x="8628" y="18441"/>
                    <a:pt x="10524" y="17506"/>
                    <a:pt x="10084" y="15562"/>
                  </a:cubicBezTo>
                  <a:cubicBezTo>
                    <a:pt x="9635" y="13574"/>
                    <a:pt x="7106" y="11784"/>
                    <a:pt x="4700" y="11956"/>
                  </a:cubicBezTo>
                  <a:cubicBezTo>
                    <a:pt x="2764" y="12094"/>
                    <a:pt x="1848" y="13488"/>
                    <a:pt x="1540" y="14963"/>
                  </a:cubicBezTo>
                  <a:cubicBezTo>
                    <a:pt x="1432" y="15476"/>
                    <a:pt x="1033" y="15761"/>
                    <a:pt x="660" y="15283"/>
                  </a:cubicBezTo>
                  <a:cubicBezTo>
                    <a:pt x="198" y="14691"/>
                    <a:pt x="72" y="13757"/>
                    <a:pt x="16" y="13067"/>
                  </a:cubicBezTo>
                  <a:cubicBezTo>
                    <a:pt x="-105" y="11576"/>
                    <a:pt x="457" y="10070"/>
                    <a:pt x="1674" y="8975"/>
                  </a:cubicBezTo>
                  <a:cubicBezTo>
                    <a:pt x="3478" y="7350"/>
                    <a:pt x="6328" y="7094"/>
                    <a:pt x="8796" y="6872"/>
                  </a:cubicBezTo>
                  <a:cubicBezTo>
                    <a:pt x="9728" y="6789"/>
                    <a:pt x="10840" y="7010"/>
                    <a:pt x="11701" y="6670"/>
                  </a:cubicBezTo>
                  <a:cubicBezTo>
                    <a:pt x="12721" y="6267"/>
                    <a:pt x="13396" y="5170"/>
                    <a:pt x="14137" y="4493"/>
                  </a:cubicBezTo>
                  <a:cubicBezTo>
                    <a:pt x="15757" y="3016"/>
                    <a:pt x="17345" y="1502"/>
                    <a:pt x="18945"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67"/>
            <p:cNvSpPr/>
            <p:nvPr/>
          </p:nvSpPr>
          <p:spPr>
            <a:xfrm>
              <a:off x="1054100" y="292099"/>
              <a:ext cx="744354" cy="796893"/>
            </a:xfrm>
            <a:custGeom>
              <a:avLst/>
              <a:gdLst/>
              <a:ahLst/>
              <a:cxnLst>
                <a:cxn ang="0">
                  <a:pos x="wd2" y="hd2"/>
                </a:cxn>
                <a:cxn ang="5400000">
                  <a:pos x="wd2" y="hd2"/>
                </a:cxn>
                <a:cxn ang="10800000">
                  <a:pos x="wd2" y="hd2"/>
                </a:cxn>
                <a:cxn ang="16200000">
                  <a:pos x="wd2" y="hd2"/>
                </a:cxn>
              </a:cxnLst>
              <a:rect l="0" t="0" r="r" b="b"/>
              <a:pathLst>
                <a:path w="21586" h="21567" extrusionOk="0">
                  <a:moveTo>
                    <a:pt x="4112" y="21567"/>
                  </a:moveTo>
                  <a:cubicBezTo>
                    <a:pt x="4397" y="21101"/>
                    <a:pt x="5057" y="20770"/>
                    <a:pt x="5486" y="20398"/>
                  </a:cubicBezTo>
                  <a:cubicBezTo>
                    <a:pt x="7030" y="19063"/>
                    <a:pt x="8145" y="17161"/>
                    <a:pt x="9859" y="16029"/>
                  </a:cubicBezTo>
                  <a:cubicBezTo>
                    <a:pt x="11861" y="14706"/>
                    <a:pt x="13421" y="13555"/>
                    <a:pt x="15950" y="13561"/>
                  </a:cubicBezTo>
                  <a:cubicBezTo>
                    <a:pt x="17832" y="13565"/>
                    <a:pt x="19668" y="12880"/>
                    <a:pt x="20717" y="11342"/>
                  </a:cubicBezTo>
                  <a:cubicBezTo>
                    <a:pt x="21269" y="10533"/>
                    <a:pt x="21558" y="9382"/>
                    <a:pt x="21586" y="8429"/>
                  </a:cubicBezTo>
                  <a:cubicBezTo>
                    <a:pt x="21600" y="7955"/>
                    <a:pt x="21235" y="3725"/>
                    <a:pt x="20113" y="5518"/>
                  </a:cubicBezTo>
                  <a:cubicBezTo>
                    <a:pt x="19692" y="6191"/>
                    <a:pt x="19620" y="6962"/>
                    <a:pt x="18974" y="7600"/>
                  </a:cubicBezTo>
                  <a:cubicBezTo>
                    <a:pt x="18035" y="8529"/>
                    <a:pt x="16465" y="8902"/>
                    <a:pt x="15145" y="8435"/>
                  </a:cubicBezTo>
                  <a:cubicBezTo>
                    <a:pt x="13481" y="7846"/>
                    <a:pt x="12389" y="5944"/>
                    <a:pt x="12716" y="4357"/>
                  </a:cubicBezTo>
                  <a:cubicBezTo>
                    <a:pt x="12889" y="3516"/>
                    <a:pt x="13356" y="2804"/>
                    <a:pt x="14105" y="2317"/>
                  </a:cubicBezTo>
                  <a:cubicBezTo>
                    <a:pt x="14570" y="2014"/>
                    <a:pt x="16094" y="1793"/>
                    <a:pt x="16358" y="1368"/>
                  </a:cubicBezTo>
                  <a:cubicBezTo>
                    <a:pt x="16924" y="456"/>
                    <a:pt x="13152" y="10"/>
                    <a:pt x="12752" y="2"/>
                  </a:cubicBezTo>
                  <a:cubicBezTo>
                    <a:pt x="10922" y="-33"/>
                    <a:pt x="9218" y="734"/>
                    <a:pt x="8023" y="2019"/>
                  </a:cubicBezTo>
                  <a:cubicBezTo>
                    <a:pt x="6623" y="3524"/>
                    <a:pt x="5749" y="5848"/>
                    <a:pt x="5405" y="7796"/>
                  </a:cubicBezTo>
                  <a:cubicBezTo>
                    <a:pt x="4769" y="11412"/>
                    <a:pt x="3340" y="15586"/>
                    <a:pt x="0" y="1784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68"/>
            <p:cNvSpPr/>
            <p:nvPr/>
          </p:nvSpPr>
          <p:spPr>
            <a:xfrm>
              <a:off x="1092199" y="1104900"/>
              <a:ext cx="633086" cy="716571"/>
            </a:xfrm>
            <a:custGeom>
              <a:avLst/>
              <a:gdLst/>
              <a:ahLst/>
              <a:cxnLst>
                <a:cxn ang="0">
                  <a:pos x="wd2" y="hd2"/>
                </a:cxn>
                <a:cxn ang="5400000">
                  <a:pos x="wd2" y="hd2"/>
                </a:cxn>
                <a:cxn ang="10800000">
                  <a:pos x="wd2" y="hd2"/>
                </a:cxn>
                <a:cxn ang="16200000">
                  <a:pos x="wd2" y="hd2"/>
                </a:cxn>
              </a:cxnLst>
              <a:rect l="0" t="0" r="r" b="b"/>
              <a:pathLst>
                <a:path w="20481" h="20411" extrusionOk="0">
                  <a:moveTo>
                    <a:pt x="19862" y="18181"/>
                  </a:moveTo>
                  <a:cubicBezTo>
                    <a:pt x="20208" y="17737"/>
                    <a:pt x="20432" y="17282"/>
                    <a:pt x="20471" y="16877"/>
                  </a:cubicBezTo>
                  <a:cubicBezTo>
                    <a:pt x="20660" y="14911"/>
                    <a:pt x="18034" y="12868"/>
                    <a:pt x="16504" y="11665"/>
                  </a:cubicBezTo>
                  <a:cubicBezTo>
                    <a:pt x="13757" y="9504"/>
                    <a:pt x="11598" y="7091"/>
                    <a:pt x="9104" y="4662"/>
                  </a:cubicBezTo>
                  <a:cubicBezTo>
                    <a:pt x="7968" y="3555"/>
                    <a:pt x="5743" y="-727"/>
                    <a:pt x="3473" y="107"/>
                  </a:cubicBezTo>
                  <a:cubicBezTo>
                    <a:pt x="3169" y="219"/>
                    <a:pt x="453" y="2074"/>
                    <a:pt x="254" y="2381"/>
                  </a:cubicBezTo>
                  <a:cubicBezTo>
                    <a:pt x="-940" y="4217"/>
                    <a:pt x="2398" y="8000"/>
                    <a:pt x="3621" y="9414"/>
                  </a:cubicBezTo>
                  <a:cubicBezTo>
                    <a:pt x="5844" y="11986"/>
                    <a:pt x="8337" y="14346"/>
                    <a:pt x="10844" y="16703"/>
                  </a:cubicBezTo>
                  <a:cubicBezTo>
                    <a:pt x="11989" y="17779"/>
                    <a:pt x="13387" y="19636"/>
                    <a:pt x="14929" y="20251"/>
                  </a:cubicBezTo>
                  <a:cubicBezTo>
                    <a:pt x="16487" y="20873"/>
                    <a:pt x="18776" y="19575"/>
                    <a:pt x="19862" y="18181"/>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9" name="chenying0907 148"/>
          <p:cNvSpPr/>
          <p:nvPr/>
        </p:nvSpPr>
        <p:spPr>
          <a:xfrm>
            <a:off x="606392" y="2723378"/>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0" name="chenying0907 148"/>
          <p:cNvSpPr/>
          <p:nvPr/>
        </p:nvSpPr>
        <p:spPr>
          <a:xfrm>
            <a:off x="8755414" y="2764484"/>
            <a:ext cx="3087156" cy="1830566"/>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1600">
                <a:latin typeface="萝莉体 第二版" panose="02000500000000000000" pitchFamily="2" charset="-122"/>
                <a:ea typeface="萝莉体 第二版" panose="02000500000000000000" pitchFamily="2" charset="-122"/>
                <a:cs typeface="萝莉体 第二版" panose="02000500000000000000" pitchFamily="2" charset="-122"/>
              </a:rPr>
              <a:t>sit amet commodo magna eros quis urna.Nunc viverra imperdiet enim. Fusce est. Vivamus a tellus.Pellentesque habitant morbi tristique senectus et netus et</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henying0907 29"/>
          <p:cNvSpPr/>
          <p:nvPr/>
        </p:nvSpPr>
        <p:spPr>
          <a:xfrm rot="6300000">
            <a:off x="5056947" y="534277"/>
            <a:ext cx="1635898" cy="6102898"/>
          </a:xfrm>
          <a:custGeom>
            <a:avLst/>
            <a:gdLst>
              <a:gd name="connsiteX0" fmla="*/ 15178 w 19871"/>
              <a:gd name="connsiteY0" fmla="*/ 0 h 21600"/>
              <a:gd name="connsiteX1" fmla="*/ 0 w 19871"/>
              <a:gd name="connsiteY1" fmla="*/ 2538 h 21600"/>
              <a:gd name="connsiteX2" fmla="*/ 4463 w 19871"/>
              <a:gd name="connsiteY2" fmla="*/ 21600 h 21600"/>
              <a:gd name="connsiteX3" fmla="*/ 19871 w 19871"/>
              <a:gd name="connsiteY3" fmla="*/ 18777 h 21600"/>
              <a:gd name="connsiteX4" fmla="*/ 17450 w 19871"/>
              <a:gd name="connsiteY4" fmla="*/ 8748 h 21600"/>
              <a:gd name="connsiteX5" fmla="*/ 15178 w 19871"/>
              <a:gd name="connsiteY5" fmla="*/ 0 h 21600"/>
              <a:gd name="connsiteX0-1" fmla="*/ 14798 w 19871"/>
              <a:gd name="connsiteY0-2" fmla="*/ 0 h 22890"/>
              <a:gd name="connsiteX1-3" fmla="*/ 0 w 19871"/>
              <a:gd name="connsiteY1-4" fmla="*/ 3828 h 22890"/>
              <a:gd name="connsiteX2-5" fmla="*/ 4463 w 19871"/>
              <a:gd name="connsiteY2-6" fmla="*/ 22890 h 22890"/>
              <a:gd name="connsiteX3-7" fmla="*/ 19871 w 19871"/>
              <a:gd name="connsiteY3-8" fmla="*/ 20067 h 22890"/>
              <a:gd name="connsiteX4-9" fmla="*/ 17450 w 19871"/>
              <a:gd name="connsiteY4-10" fmla="*/ 10038 h 22890"/>
              <a:gd name="connsiteX5-11" fmla="*/ 14798 w 19871"/>
              <a:gd name="connsiteY5-12" fmla="*/ 0 h 22890"/>
              <a:gd name="connsiteX0-13" fmla="*/ 14798 w 19871"/>
              <a:gd name="connsiteY0-14" fmla="*/ 0 h 22785"/>
              <a:gd name="connsiteX1-15" fmla="*/ 0 w 19871"/>
              <a:gd name="connsiteY1-16" fmla="*/ 3828 h 22785"/>
              <a:gd name="connsiteX2-17" fmla="*/ 5300 w 19871"/>
              <a:gd name="connsiteY2-18" fmla="*/ 22785 h 22785"/>
              <a:gd name="connsiteX3-19" fmla="*/ 19871 w 19871"/>
              <a:gd name="connsiteY3-20" fmla="*/ 20067 h 22785"/>
              <a:gd name="connsiteX4-21" fmla="*/ 17450 w 19871"/>
              <a:gd name="connsiteY4-22" fmla="*/ 10038 h 22785"/>
              <a:gd name="connsiteX5-23" fmla="*/ 14798 w 19871"/>
              <a:gd name="connsiteY5-24" fmla="*/ 0 h 22785"/>
              <a:gd name="connsiteX0-25" fmla="*/ 14798 w 19871"/>
              <a:gd name="connsiteY0-26" fmla="*/ 0 h 23019"/>
              <a:gd name="connsiteX1-27" fmla="*/ 0 w 19871"/>
              <a:gd name="connsiteY1-28" fmla="*/ 3828 h 23019"/>
              <a:gd name="connsiteX2-29" fmla="*/ 5152 w 19871"/>
              <a:gd name="connsiteY2-30" fmla="*/ 23019 h 23019"/>
              <a:gd name="connsiteX3-31" fmla="*/ 19871 w 19871"/>
              <a:gd name="connsiteY3-32" fmla="*/ 20067 h 23019"/>
              <a:gd name="connsiteX4-33" fmla="*/ 17450 w 19871"/>
              <a:gd name="connsiteY4-34" fmla="*/ 10038 h 23019"/>
              <a:gd name="connsiteX5-35" fmla="*/ 14798 w 19871"/>
              <a:gd name="connsiteY5-36" fmla="*/ 0 h 23019"/>
              <a:gd name="connsiteX0-37" fmla="*/ 14798 w 20350"/>
              <a:gd name="connsiteY0-38" fmla="*/ 0 h 23019"/>
              <a:gd name="connsiteX1-39" fmla="*/ 0 w 20350"/>
              <a:gd name="connsiteY1-40" fmla="*/ 3828 h 23019"/>
              <a:gd name="connsiteX2-41" fmla="*/ 5152 w 20350"/>
              <a:gd name="connsiteY2-42" fmla="*/ 23019 h 23019"/>
              <a:gd name="connsiteX3-43" fmla="*/ 20350 w 20350"/>
              <a:gd name="connsiteY3-44" fmla="*/ 19851 h 23019"/>
              <a:gd name="connsiteX4-45" fmla="*/ 17450 w 20350"/>
              <a:gd name="connsiteY4-46" fmla="*/ 10038 h 23019"/>
              <a:gd name="connsiteX5-47" fmla="*/ 14798 w 20350"/>
              <a:gd name="connsiteY5-48" fmla="*/ 0 h 23019"/>
              <a:gd name="connsiteX0-49" fmla="*/ 14798 w 20350"/>
              <a:gd name="connsiteY0-50" fmla="*/ 0 h 23019"/>
              <a:gd name="connsiteX1-51" fmla="*/ 0 w 20350"/>
              <a:gd name="connsiteY1-52" fmla="*/ 3828 h 23019"/>
              <a:gd name="connsiteX2-53" fmla="*/ 5152 w 20350"/>
              <a:gd name="connsiteY2-54" fmla="*/ 23019 h 23019"/>
              <a:gd name="connsiteX3-55" fmla="*/ 20350 w 20350"/>
              <a:gd name="connsiteY3-56" fmla="*/ 19851 h 23019"/>
              <a:gd name="connsiteX4-57" fmla="*/ 17450 w 20350"/>
              <a:gd name="connsiteY4-58" fmla="*/ 10038 h 23019"/>
              <a:gd name="connsiteX5-59" fmla="*/ 14798 w 20350"/>
              <a:gd name="connsiteY5-60" fmla="*/ 0 h 23019"/>
              <a:gd name="connsiteX0-61" fmla="*/ 14798 w 20370"/>
              <a:gd name="connsiteY0-62" fmla="*/ 0 h 23019"/>
              <a:gd name="connsiteX1-63" fmla="*/ 0 w 20370"/>
              <a:gd name="connsiteY1-64" fmla="*/ 3828 h 23019"/>
              <a:gd name="connsiteX2-65" fmla="*/ 5152 w 20370"/>
              <a:gd name="connsiteY2-66" fmla="*/ 23019 h 23019"/>
              <a:gd name="connsiteX3-67" fmla="*/ 20370 w 20370"/>
              <a:gd name="connsiteY3-68" fmla="*/ 19550 h 23019"/>
              <a:gd name="connsiteX4-69" fmla="*/ 17450 w 20370"/>
              <a:gd name="connsiteY4-70" fmla="*/ 10038 h 23019"/>
              <a:gd name="connsiteX5-71" fmla="*/ 14798 w 20370"/>
              <a:gd name="connsiteY5-72" fmla="*/ 0 h 23019"/>
              <a:gd name="connsiteX0-73" fmla="*/ 14798 w 20370"/>
              <a:gd name="connsiteY0-74" fmla="*/ 0 h 23019"/>
              <a:gd name="connsiteX1-75" fmla="*/ 0 w 20370"/>
              <a:gd name="connsiteY1-76" fmla="*/ 3828 h 23019"/>
              <a:gd name="connsiteX2-77" fmla="*/ 5152 w 20370"/>
              <a:gd name="connsiteY2-78" fmla="*/ 23019 h 23019"/>
              <a:gd name="connsiteX3-79" fmla="*/ 20370 w 20370"/>
              <a:gd name="connsiteY3-80" fmla="*/ 19550 h 23019"/>
              <a:gd name="connsiteX4-81" fmla="*/ 17754 w 20370"/>
              <a:gd name="connsiteY4-82" fmla="*/ 9964 h 23019"/>
              <a:gd name="connsiteX5-83" fmla="*/ 14798 w 20370"/>
              <a:gd name="connsiteY5-84" fmla="*/ 0 h 23019"/>
              <a:gd name="connsiteX0-85" fmla="*/ 14907 w 20370"/>
              <a:gd name="connsiteY0-86" fmla="*/ 0 h 22650"/>
              <a:gd name="connsiteX1-87" fmla="*/ 0 w 20370"/>
              <a:gd name="connsiteY1-88" fmla="*/ 3459 h 22650"/>
              <a:gd name="connsiteX2-89" fmla="*/ 5152 w 20370"/>
              <a:gd name="connsiteY2-90" fmla="*/ 22650 h 22650"/>
              <a:gd name="connsiteX3-91" fmla="*/ 20370 w 20370"/>
              <a:gd name="connsiteY3-92" fmla="*/ 19181 h 22650"/>
              <a:gd name="connsiteX4-93" fmla="*/ 17754 w 20370"/>
              <a:gd name="connsiteY4-94" fmla="*/ 9595 h 22650"/>
              <a:gd name="connsiteX5-95" fmla="*/ 14907 w 20370"/>
              <a:gd name="connsiteY5-96" fmla="*/ 0 h 22650"/>
              <a:gd name="connsiteX0-97" fmla="*/ 14407 w 19870"/>
              <a:gd name="connsiteY0-98" fmla="*/ 0 h 22650"/>
              <a:gd name="connsiteX1-99" fmla="*/ 0 w 19870"/>
              <a:gd name="connsiteY1-100" fmla="*/ 4384 h 22650"/>
              <a:gd name="connsiteX2-101" fmla="*/ 4652 w 19870"/>
              <a:gd name="connsiteY2-102" fmla="*/ 22650 h 22650"/>
              <a:gd name="connsiteX3-103" fmla="*/ 19870 w 19870"/>
              <a:gd name="connsiteY3-104" fmla="*/ 19181 h 22650"/>
              <a:gd name="connsiteX4-105" fmla="*/ 17254 w 19870"/>
              <a:gd name="connsiteY4-106" fmla="*/ 9595 h 22650"/>
              <a:gd name="connsiteX5-107" fmla="*/ 14407 w 19870"/>
              <a:gd name="connsiteY5-108" fmla="*/ 0 h 22650"/>
              <a:gd name="connsiteX0-109" fmla="*/ 14407 w 19870"/>
              <a:gd name="connsiteY0-110" fmla="*/ 0 h 23857"/>
              <a:gd name="connsiteX1-111" fmla="*/ 0 w 19870"/>
              <a:gd name="connsiteY1-112" fmla="*/ 4384 h 23857"/>
              <a:gd name="connsiteX2-113" fmla="*/ 4935 w 19870"/>
              <a:gd name="connsiteY2-114" fmla="*/ 23857 h 23857"/>
              <a:gd name="connsiteX3-115" fmla="*/ 19870 w 19870"/>
              <a:gd name="connsiteY3-116" fmla="*/ 19181 h 23857"/>
              <a:gd name="connsiteX4-117" fmla="*/ 17254 w 19870"/>
              <a:gd name="connsiteY4-118" fmla="*/ 9595 h 23857"/>
              <a:gd name="connsiteX5-119" fmla="*/ 14407 w 19870"/>
              <a:gd name="connsiteY5-120" fmla="*/ 0 h 23857"/>
              <a:gd name="connsiteX0-121" fmla="*/ 14407 w 19870"/>
              <a:gd name="connsiteY0-122" fmla="*/ 0 h 23857"/>
              <a:gd name="connsiteX1-123" fmla="*/ 0 w 19870"/>
              <a:gd name="connsiteY1-124" fmla="*/ 4384 h 23857"/>
              <a:gd name="connsiteX2-125" fmla="*/ 4935 w 19870"/>
              <a:gd name="connsiteY2-126" fmla="*/ 23857 h 23857"/>
              <a:gd name="connsiteX3-127" fmla="*/ 19870 w 19870"/>
              <a:gd name="connsiteY3-128" fmla="*/ 19181 h 23857"/>
              <a:gd name="connsiteX4-129" fmla="*/ 17254 w 19870"/>
              <a:gd name="connsiteY4-130" fmla="*/ 9595 h 23857"/>
              <a:gd name="connsiteX5-131" fmla="*/ 14407 w 19870"/>
              <a:gd name="connsiteY5-132" fmla="*/ 0 h 23857"/>
              <a:gd name="connsiteX0-133" fmla="*/ 14407 w 19870"/>
              <a:gd name="connsiteY0-134" fmla="*/ 0 h 23663"/>
              <a:gd name="connsiteX1-135" fmla="*/ 0 w 19870"/>
              <a:gd name="connsiteY1-136" fmla="*/ 4384 h 23663"/>
              <a:gd name="connsiteX2-137" fmla="*/ 4512 w 19870"/>
              <a:gd name="connsiteY2-138" fmla="*/ 23663 h 23663"/>
              <a:gd name="connsiteX3-139" fmla="*/ 19870 w 19870"/>
              <a:gd name="connsiteY3-140" fmla="*/ 19181 h 23663"/>
              <a:gd name="connsiteX4-141" fmla="*/ 17254 w 19870"/>
              <a:gd name="connsiteY4-142" fmla="*/ 9595 h 23663"/>
              <a:gd name="connsiteX5-143" fmla="*/ 14407 w 19870"/>
              <a:gd name="connsiteY5-144" fmla="*/ 0 h 23663"/>
              <a:gd name="connsiteX0-145" fmla="*/ 14407 w 19078"/>
              <a:gd name="connsiteY0-146" fmla="*/ 0 h 23663"/>
              <a:gd name="connsiteX1-147" fmla="*/ 0 w 19078"/>
              <a:gd name="connsiteY1-148" fmla="*/ 4384 h 23663"/>
              <a:gd name="connsiteX2-149" fmla="*/ 4512 w 19078"/>
              <a:gd name="connsiteY2-150" fmla="*/ 23663 h 23663"/>
              <a:gd name="connsiteX3-151" fmla="*/ 19078 w 19078"/>
              <a:gd name="connsiteY3-152" fmla="*/ 19424 h 23663"/>
              <a:gd name="connsiteX4-153" fmla="*/ 17254 w 19078"/>
              <a:gd name="connsiteY4-154" fmla="*/ 9595 h 23663"/>
              <a:gd name="connsiteX5-155" fmla="*/ 14407 w 19078"/>
              <a:gd name="connsiteY5-156" fmla="*/ 0 h 23663"/>
              <a:gd name="connsiteX0-157" fmla="*/ 14407 w 19078"/>
              <a:gd name="connsiteY0-158" fmla="*/ 0 h 23663"/>
              <a:gd name="connsiteX1-159" fmla="*/ 0 w 19078"/>
              <a:gd name="connsiteY1-160" fmla="*/ 4384 h 23663"/>
              <a:gd name="connsiteX2-161" fmla="*/ 4512 w 19078"/>
              <a:gd name="connsiteY2-162" fmla="*/ 23663 h 23663"/>
              <a:gd name="connsiteX3-163" fmla="*/ 19078 w 19078"/>
              <a:gd name="connsiteY3-164" fmla="*/ 19424 h 23663"/>
              <a:gd name="connsiteX4-165" fmla="*/ 16878 w 19078"/>
              <a:gd name="connsiteY4-166" fmla="*/ 9602 h 23663"/>
              <a:gd name="connsiteX5-167" fmla="*/ 14407 w 19078"/>
              <a:gd name="connsiteY5-168" fmla="*/ 0 h 23663"/>
              <a:gd name="connsiteX0-169" fmla="*/ 0 w 19078"/>
              <a:gd name="connsiteY0-170" fmla="*/ 4384 h 23663"/>
              <a:gd name="connsiteX1-171" fmla="*/ 4512 w 19078"/>
              <a:gd name="connsiteY1-172" fmla="*/ 23663 h 23663"/>
              <a:gd name="connsiteX2-173" fmla="*/ 19078 w 19078"/>
              <a:gd name="connsiteY2-174" fmla="*/ 19424 h 23663"/>
              <a:gd name="connsiteX3-175" fmla="*/ 16878 w 19078"/>
              <a:gd name="connsiteY3-176" fmla="*/ 9602 h 23663"/>
              <a:gd name="connsiteX4-177" fmla="*/ 14407 w 19078"/>
              <a:gd name="connsiteY4-178" fmla="*/ 0 h 23663"/>
              <a:gd name="connsiteX5-179" fmla="*/ 587 w 19078"/>
              <a:gd name="connsiteY5-180" fmla="*/ 5055 h 23663"/>
              <a:gd name="connsiteX0-181" fmla="*/ 3925 w 18491"/>
              <a:gd name="connsiteY0-182" fmla="*/ 23663 h 23663"/>
              <a:gd name="connsiteX1-183" fmla="*/ 18491 w 18491"/>
              <a:gd name="connsiteY1-184" fmla="*/ 19424 h 23663"/>
              <a:gd name="connsiteX2-185" fmla="*/ 16291 w 18491"/>
              <a:gd name="connsiteY2-186" fmla="*/ 9602 h 23663"/>
              <a:gd name="connsiteX3-187" fmla="*/ 13820 w 18491"/>
              <a:gd name="connsiteY3-188" fmla="*/ 0 h 23663"/>
              <a:gd name="connsiteX4-189" fmla="*/ 0 w 18491"/>
              <a:gd name="connsiteY4-190" fmla="*/ 5055 h 23663"/>
              <a:gd name="connsiteX0-191" fmla="*/ 0 w 14566"/>
              <a:gd name="connsiteY0-192" fmla="*/ 23663 h 23663"/>
              <a:gd name="connsiteX1-193" fmla="*/ 14566 w 14566"/>
              <a:gd name="connsiteY1-194" fmla="*/ 19424 h 23663"/>
              <a:gd name="connsiteX2-195" fmla="*/ 12366 w 14566"/>
              <a:gd name="connsiteY2-196" fmla="*/ 9602 h 23663"/>
              <a:gd name="connsiteX3-197" fmla="*/ 9895 w 14566"/>
              <a:gd name="connsiteY3-198" fmla="*/ 0 h 23663"/>
              <a:gd name="connsiteX0-199" fmla="*/ 4671 w 4671"/>
              <a:gd name="connsiteY0-200" fmla="*/ 19424 h 19424"/>
              <a:gd name="connsiteX1-201" fmla="*/ 2471 w 4671"/>
              <a:gd name="connsiteY1-202" fmla="*/ 9602 h 19424"/>
              <a:gd name="connsiteX2-203" fmla="*/ 0 w 4671"/>
              <a:gd name="connsiteY2-204" fmla="*/ 0 h 19424"/>
              <a:gd name="connsiteX0-205" fmla="*/ 7486 w 7486"/>
              <a:gd name="connsiteY0-206" fmla="*/ 7669 h 7669"/>
              <a:gd name="connsiteX1-207" fmla="*/ 2776 w 7486"/>
              <a:gd name="connsiteY1-208" fmla="*/ 2612 h 7669"/>
              <a:gd name="connsiteX2-209" fmla="*/ 0 w 7486"/>
              <a:gd name="connsiteY2-210" fmla="*/ 0 h 7669"/>
              <a:gd name="connsiteX0-211" fmla="*/ 8267 w 8267"/>
              <a:gd name="connsiteY0-212" fmla="*/ 7620 h 7620"/>
              <a:gd name="connsiteX1-213" fmla="*/ 3708 w 8267"/>
              <a:gd name="connsiteY1-214" fmla="*/ 3406 h 7620"/>
              <a:gd name="connsiteX2-215" fmla="*/ 0 w 8267"/>
              <a:gd name="connsiteY2-216" fmla="*/ 0 h 7620"/>
              <a:gd name="connsiteX0-217" fmla="*/ 36336 w 36336"/>
              <a:gd name="connsiteY0-218" fmla="*/ 39449 h 39449"/>
              <a:gd name="connsiteX1-219" fmla="*/ 30821 w 36336"/>
              <a:gd name="connsiteY1-220" fmla="*/ 33919 h 39449"/>
              <a:gd name="connsiteX2-221" fmla="*/ 0 w 36336"/>
              <a:gd name="connsiteY2-222" fmla="*/ 0 h 39449"/>
            </a:gdLst>
            <a:ahLst/>
            <a:cxnLst>
              <a:cxn ang="0">
                <a:pos x="connsiteX0-1" y="connsiteY0-2"/>
              </a:cxn>
              <a:cxn ang="0">
                <a:pos x="connsiteX1-3" y="connsiteY1-4"/>
              </a:cxn>
              <a:cxn ang="0">
                <a:pos x="connsiteX2-5" y="connsiteY2-6"/>
              </a:cxn>
            </a:cxnLst>
            <a:rect l="l" t="t" r="r" b="b"/>
            <a:pathLst>
              <a:path w="36336" h="39449" extrusionOk="0">
                <a:moveTo>
                  <a:pt x="36336" y="39449"/>
                </a:moveTo>
                <a:cubicBezTo>
                  <a:pt x="32770" y="36694"/>
                  <a:pt x="34872" y="36713"/>
                  <a:pt x="30821" y="33919"/>
                </a:cubicBezTo>
                <a:cubicBezTo>
                  <a:pt x="27179" y="31407"/>
                  <a:pt x="2908" y="2543"/>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17" name="Group 59"/>
          <p:cNvGrpSpPr/>
          <p:nvPr/>
        </p:nvGrpSpPr>
        <p:grpSpPr>
          <a:xfrm rot="2086424">
            <a:off x="9314817" y="2752517"/>
            <a:ext cx="1418849" cy="1430666"/>
            <a:chOff x="0" y="0"/>
            <a:chExt cx="1378195" cy="1389675"/>
          </a:xfrm>
        </p:grpSpPr>
        <p:grpSp>
          <p:nvGrpSpPr>
            <p:cNvPr id="18" name="Group 55"/>
            <p:cNvGrpSpPr/>
            <p:nvPr/>
          </p:nvGrpSpPr>
          <p:grpSpPr>
            <a:xfrm>
              <a:off x="228599" y="0"/>
              <a:ext cx="1149597" cy="1132531"/>
              <a:chOff x="0" y="0"/>
              <a:chExt cx="1149595" cy="1132530"/>
            </a:xfrm>
          </p:grpSpPr>
          <p:sp>
            <p:nvSpPr>
              <p:cNvPr id="22" name="chenying0907 50"/>
              <p:cNvSpPr/>
              <p:nvPr/>
            </p:nvSpPr>
            <p:spPr>
              <a:xfrm>
                <a:off x="495300" y="419100"/>
                <a:ext cx="288999" cy="341770"/>
              </a:xfrm>
              <a:custGeom>
                <a:avLst/>
                <a:gdLst/>
                <a:ahLst/>
                <a:cxnLst>
                  <a:cxn ang="0">
                    <a:pos x="wd2" y="hd2"/>
                  </a:cxn>
                  <a:cxn ang="5400000">
                    <a:pos x="wd2" y="hd2"/>
                  </a:cxn>
                  <a:cxn ang="10800000">
                    <a:pos x="wd2" y="hd2"/>
                  </a:cxn>
                  <a:cxn ang="16200000">
                    <a:pos x="wd2" y="hd2"/>
                  </a:cxn>
                </a:cxnLst>
                <a:rect l="0" t="0" r="r" b="b"/>
                <a:pathLst>
                  <a:path w="20587" h="20953" extrusionOk="0">
                    <a:moveTo>
                      <a:pt x="310" y="19339"/>
                    </a:moveTo>
                    <a:cubicBezTo>
                      <a:pt x="1970" y="21600"/>
                      <a:pt x="8627" y="20962"/>
                      <a:pt x="10626" y="20516"/>
                    </a:cubicBezTo>
                    <a:cubicBezTo>
                      <a:pt x="14392" y="19676"/>
                      <a:pt x="17603" y="17645"/>
                      <a:pt x="19255" y="14542"/>
                    </a:cubicBezTo>
                    <a:cubicBezTo>
                      <a:pt x="21291" y="10718"/>
                      <a:pt x="21600" y="1795"/>
                      <a:pt x="15756" y="0"/>
                    </a:cubicBezTo>
                    <a:cubicBezTo>
                      <a:pt x="14569" y="3871"/>
                      <a:pt x="15031" y="8421"/>
                      <a:pt x="12815" y="11999"/>
                    </a:cubicBezTo>
                    <a:cubicBezTo>
                      <a:pt x="10327" y="16013"/>
                      <a:pt x="4821" y="17658"/>
                      <a:pt x="0" y="18694"/>
                    </a:cubicBezTo>
                    <a:cubicBezTo>
                      <a:pt x="63" y="18932"/>
                      <a:pt x="168" y="19146"/>
                      <a:pt x="310" y="1933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23" name="Group 54"/>
              <p:cNvGrpSpPr/>
              <p:nvPr/>
            </p:nvGrpSpPr>
            <p:grpSpPr>
              <a:xfrm>
                <a:off x="-1" y="0"/>
                <a:ext cx="1149597" cy="1132531"/>
                <a:chOff x="0" y="0"/>
                <a:chExt cx="1149595" cy="1132530"/>
              </a:xfrm>
            </p:grpSpPr>
            <p:sp>
              <p:nvSpPr>
                <p:cNvPr id="24" name="chenying0907 51"/>
                <p:cNvSpPr/>
                <p:nvPr/>
              </p:nvSpPr>
              <p:spPr>
                <a:xfrm>
                  <a:off x="0" y="0"/>
                  <a:ext cx="1149596" cy="1132531"/>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0"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52"/>
                <p:cNvSpPr/>
                <p:nvPr/>
              </p:nvSpPr>
              <p:spPr>
                <a:xfrm>
                  <a:off x="190500" y="177800"/>
                  <a:ext cx="789686" cy="777962"/>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3" y="19314"/>
                        <a:pt x="15760" y="18135"/>
                        <a:pt x="18000" y="13346"/>
                      </a:cubicBezTo>
                      <a:cubicBezTo>
                        <a:pt x="21411" y="6050"/>
                        <a:pt x="13778" y="-2286"/>
                        <a:pt x="5945" y="577"/>
                      </a:cubicBezTo>
                      <a:cubicBezTo>
                        <a:pt x="2991" y="1657"/>
                        <a:pt x="198" y="6129"/>
                        <a:pt x="12" y="9065"/>
                      </a:cubicBezTo>
                      <a:cubicBezTo>
                        <a:pt x="-189" y="12266"/>
                        <a:pt x="2171"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53"/>
                <p:cNvSpPr/>
                <p:nvPr/>
              </p:nvSpPr>
              <p:spPr>
                <a:xfrm>
                  <a:off x="381000" y="368300"/>
                  <a:ext cx="396756" cy="390866"/>
                </a:xfrm>
                <a:custGeom>
                  <a:avLst/>
                  <a:gdLst/>
                  <a:ahLst/>
                  <a:cxnLst>
                    <a:cxn ang="0">
                      <a:pos x="wd2" y="hd2"/>
                    </a:cxn>
                    <a:cxn ang="5400000">
                      <a:pos x="wd2" y="hd2"/>
                    </a:cxn>
                    <a:cxn ang="10800000">
                      <a:pos x="wd2" y="hd2"/>
                    </a:cxn>
                    <a:cxn ang="16200000">
                      <a:pos x="wd2" y="hd2"/>
                    </a:cxn>
                  </a:cxnLst>
                  <a:rect l="0" t="0" r="r" b="b"/>
                  <a:pathLst>
                    <a:path w="18835" h="18188" extrusionOk="0">
                      <a:moveTo>
                        <a:pt x="5118" y="17138"/>
                      </a:moveTo>
                      <a:cubicBezTo>
                        <a:pt x="9702" y="19314"/>
                        <a:pt x="15760" y="18135"/>
                        <a:pt x="17999" y="13346"/>
                      </a:cubicBezTo>
                      <a:cubicBezTo>
                        <a:pt x="21410" y="6050"/>
                        <a:pt x="13777" y="-2286"/>
                        <a:pt x="5944" y="578"/>
                      </a:cubicBezTo>
                      <a:cubicBezTo>
                        <a:pt x="2991" y="1657"/>
                        <a:pt x="197" y="6129"/>
                        <a:pt x="12" y="9065"/>
                      </a:cubicBezTo>
                      <a:cubicBezTo>
                        <a:pt x="-190" y="12266"/>
                        <a:pt x="2170" y="15739"/>
                        <a:pt x="5118" y="1713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9" name="Group 58"/>
            <p:cNvGrpSpPr/>
            <p:nvPr/>
          </p:nvGrpSpPr>
          <p:grpSpPr>
            <a:xfrm>
              <a:off x="0" y="558800"/>
              <a:ext cx="803140" cy="830876"/>
              <a:chOff x="0" y="0"/>
              <a:chExt cx="803139" cy="830875"/>
            </a:xfrm>
          </p:grpSpPr>
          <p:sp>
            <p:nvSpPr>
              <p:cNvPr id="20" name="chenying0907 56"/>
              <p:cNvSpPr/>
              <p:nvPr/>
            </p:nvSpPr>
            <p:spPr>
              <a:xfrm>
                <a:off x="0" y="431800"/>
                <a:ext cx="377118" cy="399076"/>
              </a:xfrm>
              <a:custGeom>
                <a:avLst/>
                <a:gdLst/>
                <a:ahLst/>
                <a:cxnLst>
                  <a:cxn ang="0">
                    <a:pos x="wd2" y="hd2"/>
                  </a:cxn>
                  <a:cxn ang="5400000">
                    <a:pos x="wd2" y="hd2"/>
                  </a:cxn>
                  <a:cxn ang="10800000">
                    <a:pos x="wd2" y="hd2"/>
                  </a:cxn>
                  <a:cxn ang="16200000">
                    <a:pos x="wd2" y="hd2"/>
                  </a:cxn>
                </a:cxnLst>
                <a:rect l="0" t="0" r="r" b="b"/>
                <a:pathLst>
                  <a:path w="21600" h="21600" extrusionOk="0">
                    <a:moveTo>
                      <a:pt x="9127" y="12126"/>
                    </a:moveTo>
                    <a:lnTo>
                      <a:pt x="0" y="9668"/>
                    </a:lnTo>
                    <a:lnTo>
                      <a:pt x="12334" y="0"/>
                    </a:lnTo>
                    <a:lnTo>
                      <a:pt x="19930" y="2881"/>
                    </a:lnTo>
                    <a:lnTo>
                      <a:pt x="21600" y="12126"/>
                    </a:lnTo>
                    <a:lnTo>
                      <a:pt x="10800" y="21600"/>
                    </a:lnTo>
                    <a:cubicBezTo>
                      <a:pt x="10800" y="21600"/>
                      <a:pt x="9127" y="12126"/>
                      <a:pt x="9127" y="12126"/>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1" name="chenying0907 57"/>
              <p:cNvSpPr/>
              <p:nvPr/>
            </p:nvSpPr>
            <p:spPr>
              <a:xfrm>
                <a:off x="165100" y="0"/>
                <a:ext cx="638040" cy="66196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0"/>
                      <a:pt x="4432" y="18069"/>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sp>
        <p:nvSpPr>
          <p:cNvPr id="37" name="chenying0907 232"/>
          <p:cNvSpPr/>
          <p:nvPr/>
        </p:nvSpPr>
        <p:spPr>
          <a:xfrm>
            <a:off x="1990953" y="312530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38" name="chenying0907 232"/>
          <p:cNvSpPr/>
          <p:nvPr/>
        </p:nvSpPr>
        <p:spPr>
          <a:xfrm>
            <a:off x="4378553" y="312530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39" name="chenying0907 232"/>
          <p:cNvSpPr/>
          <p:nvPr/>
        </p:nvSpPr>
        <p:spPr>
          <a:xfrm>
            <a:off x="6766153" y="3125303"/>
            <a:ext cx="667580" cy="786703"/>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sz="6600"/>
          </a:p>
        </p:txBody>
      </p:sp>
      <p:sp>
        <p:nvSpPr>
          <p:cNvPr id="42" name="chenying0907 148"/>
          <p:cNvSpPr/>
          <p:nvPr/>
        </p:nvSpPr>
        <p:spPr>
          <a:xfrm>
            <a:off x="1218593" y="4202237"/>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3" name="chenying0907 148"/>
          <p:cNvSpPr/>
          <p:nvPr/>
        </p:nvSpPr>
        <p:spPr>
          <a:xfrm>
            <a:off x="3797163" y="1719331"/>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4" name="chenying0907 148"/>
          <p:cNvSpPr/>
          <p:nvPr/>
        </p:nvSpPr>
        <p:spPr>
          <a:xfrm>
            <a:off x="5874896" y="4202237"/>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5" name="chenying0907 148"/>
          <p:cNvSpPr/>
          <p:nvPr/>
        </p:nvSpPr>
        <p:spPr>
          <a:xfrm>
            <a:off x="8866543" y="1857775"/>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22" presetClass="entr" presetSubtype="8" fill="hold" grpId="0" nodeType="withEffect">
                                  <p:stCondLst>
                                    <p:cond delay="400"/>
                                  </p:stCondLst>
                                  <p:childTnLst>
                                    <p:set>
                                      <p:cBhvr>
                                        <p:cTn id="18" dur="1" fill="hold">
                                          <p:stCondLst>
                                            <p:cond delay="0"/>
                                          </p:stCondLst>
                                        </p:cTn>
                                        <p:tgtEl>
                                          <p:spTgt spid="40"/>
                                        </p:tgtEl>
                                        <p:attrNameLst>
                                          <p:attrName>style.visibility</p:attrName>
                                        </p:attrNameLst>
                                      </p:cBhvr>
                                      <p:to>
                                        <p:strVal val="visible"/>
                                      </p:to>
                                    </p:set>
                                    <p:animEffect transition="in" filter="wipe(left)">
                                      <p:cBhvr>
                                        <p:cTn id="19" dur="500"/>
                                        <p:tgtEl>
                                          <p:spTgt spid="4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7" grpId="0" animBg="1"/>
      <p:bldP spid="38" grpId="0" animBg="1"/>
      <p:bldP spid="39" grpId="0" animBg="1"/>
      <p:bldP spid="42" grpId="0"/>
      <p:bldP spid="43" grpId="0"/>
      <p:bldP spid="44" grpId="0"/>
      <p:bldP spid="4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9"/>
          <p:cNvGrpSpPr/>
          <p:nvPr/>
        </p:nvGrpSpPr>
        <p:grpSpPr>
          <a:xfrm rot="19958399">
            <a:off x="1315462" y="1888431"/>
            <a:ext cx="3698530" cy="3536371"/>
            <a:chOff x="-1" y="-1"/>
            <a:chExt cx="1715392" cy="1640181"/>
          </a:xfrm>
        </p:grpSpPr>
        <p:sp>
          <p:nvSpPr>
            <p:cNvPr id="7" name="chenying0907 45"/>
            <p:cNvSpPr/>
            <p:nvPr/>
          </p:nvSpPr>
          <p:spPr>
            <a:xfrm>
              <a:off x="546100" y="-1"/>
              <a:ext cx="852996" cy="814405"/>
            </a:xfrm>
            <a:custGeom>
              <a:avLst/>
              <a:gdLst/>
              <a:ahLst/>
              <a:cxnLst>
                <a:cxn ang="0">
                  <a:pos x="wd2" y="hd2"/>
                </a:cxn>
                <a:cxn ang="5400000">
                  <a:pos x="wd2" y="hd2"/>
                </a:cxn>
                <a:cxn ang="10800000">
                  <a:pos x="wd2" y="hd2"/>
                </a:cxn>
                <a:cxn ang="16200000">
                  <a:pos x="wd2" y="hd2"/>
                </a:cxn>
              </a:cxnLst>
              <a:rect l="0" t="0" r="r" b="b"/>
              <a:pathLst>
                <a:path w="21600" h="18714" extrusionOk="0">
                  <a:moveTo>
                    <a:pt x="0" y="1492"/>
                  </a:moveTo>
                  <a:cubicBezTo>
                    <a:pt x="2573" y="5772"/>
                    <a:pt x="6529" y="12784"/>
                    <a:pt x="8747" y="18714"/>
                  </a:cubicBezTo>
                  <a:cubicBezTo>
                    <a:pt x="11831" y="15581"/>
                    <a:pt x="14511" y="11999"/>
                    <a:pt x="17521" y="8767"/>
                  </a:cubicBezTo>
                  <a:cubicBezTo>
                    <a:pt x="18706" y="7495"/>
                    <a:pt x="20897" y="5286"/>
                    <a:pt x="21600" y="3764"/>
                  </a:cubicBezTo>
                  <a:cubicBezTo>
                    <a:pt x="21600" y="3764"/>
                    <a:pt x="12542" y="-2886"/>
                    <a:pt x="0" y="1492"/>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46"/>
            <p:cNvSpPr/>
            <p:nvPr/>
          </p:nvSpPr>
          <p:spPr>
            <a:xfrm>
              <a:off x="-1" y="0"/>
              <a:ext cx="1715392" cy="1638066"/>
            </a:xfrm>
            <a:custGeom>
              <a:avLst/>
              <a:gdLst/>
              <a:ahLst/>
              <a:cxnLst>
                <a:cxn ang="0">
                  <a:pos x="wd2" y="hd2"/>
                </a:cxn>
                <a:cxn ang="5400000">
                  <a:pos x="wd2" y="hd2"/>
                </a:cxn>
                <a:cxn ang="10800000">
                  <a:pos x="wd2" y="hd2"/>
                </a:cxn>
                <a:cxn ang="16200000">
                  <a:pos x="wd2" y="hd2"/>
                </a:cxn>
              </a:cxnLst>
              <a:rect l="0" t="0" r="r" b="b"/>
              <a:pathLst>
                <a:path w="19344" h="19922" extrusionOk="0">
                  <a:moveTo>
                    <a:pt x="18804" y="13369"/>
                  </a:moveTo>
                  <a:cubicBezTo>
                    <a:pt x="20364" y="8511"/>
                    <a:pt x="18512" y="2521"/>
                    <a:pt x="13652" y="660"/>
                  </a:cubicBezTo>
                  <a:cubicBezTo>
                    <a:pt x="9274" y="-1015"/>
                    <a:pt x="3698" y="496"/>
                    <a:pt x="1163" y="5226"/>
                  </a:cubicBezTo>
                  <a:cubicBezTo>
                    <a:pt x="-1236" y="9703"/>
                    <a:pt x="143" y="16484"/>
                    <a:pt x="4671" y="18845"/>
                  </a:cubicBezTo>
                  <a:cubicBezTo>
                    <a:pt x="8006" y="20585"/>
                    <a:pt x="13238" y="20235"/>
                    <a:pt x="16082" y="17665"/>
                  </a:cubicBezTo>
                  <a:cubicBezTo>
                    <a:pt x="17381" y="16491"/>
                    <a:pt x="18283" y="14993"/>
                    <a:pt x="18804" y="1336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47"/>
            <p:cNvSpPr/>
            <p:nvPr/>
          </p:nvSpPr>
          <p:spPr>
            <a:xfrm>
              <a:off x="0" y="431800"/>
              <a:ext cx="1199614" cy="1208380"/>
            </a:xfrm>
            <a:custGeom>
              <a:avLst/>
              <a:gdLst/>
              <a:ahLst/>
              <a:cxnLst>
                <a:cxn ang="0">
                  <a:pos x="wd2" y="hd2"/>
                </a:cxn>
                <a:cxn ang="5400000">
                  <a:pos x="wd2" y="hd2"/>
                </a:cxn>
                <a:cxn ang="10800000">
                  <a:pos x="wd2" y="hd2"/>
                </a:cxn>
                <a:cxn ang="16200000">
                  <a:pos x="wd2" y="hd2"/>
                </a:cxn>
              </a:cxnLst>
              <a:rect l="0" t="0" r="r" b="b"/>
              <a:pathLst>
                <a:path w="21245" h="21414" extrusionOk="0">
                  <a:moveTo>
                    <a:pt x="15974" y="6727"/>
                  </a:moveTo>
                  <a:cubicBezTo>
                    <a:pt x="15974" y="6727"/>
                    <a:pt x="7382" y="2785"/>
                    <a:pt x="1827" y="0"/>
                  </a:cubicBezTo>
                  <a:cubicBezTo>
                    <a:pt x="144" y="2914"/>
                    <a:pt x="-355" y="6498"/>
                    <a:pt x="242" y="9878"/>
                  </a:cubicBezTo>
                  <a:cubicBezTo>
                    <a:pt x="981" y="14066"/>
                    <a:pt x="3401" y="17941"/>
                    <a:pt x="7335" y="19845"/>
                  </a:cubicBezTo>
                  <a:cubicBezTo>
                    <a:pt x="8935" y="20620"/>
                    <a:pt x="10813" y="21110"/>
                    <a:pt x="12777" y="21310"/>
                  </a:cubicBezTo>
                  <a:cubicBezTo>
                    <a:pt x="15613" y="21600"/>
                    <a:pt x="18627" y="21286"/>
                    <a:pt x="21245" y="20353"/>
                  </a:cubicBezTo>
                  <a:cubicBezTo>
                    <a:pt x="18853" y="13588"/>
                    <a:pt x="15974" y="6727"/>
                    <a:pt x="15974" y="6727"/>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48"/>
            <p:cNvSpPr/>
            <p:nvPr/>
          </p:nvSpPr>
          <p:spPr>
            <a:xfrm>
              <a:off x="228599" y="228599"/>
              <a:ext cx="1241777" cy="1201259"/>
            </a:xfrm>
            <a:custGeom>
              <a:avLst/>
              <a:gdLst/>
              <a:ahLst/>
              <a:cxnLst>
                <a:cxn ang="0">
                  <a:pos x="wd2" y="hd2"/>
                </a:cxn>
                <a:cxn ang="5400000">
                  <a:pos x="wd2" y="hd2"/>
                </a:cxn>
                <a:cxn ang="10800000">
                  <a:pos x="wd2" y="hd2"/>
                </a:cxn>
                <a:cxn ang="16200000">
                  <a:pos x="wd2" y="hd2"/>
                </a:cxn>
              </a:cxnLst>
              <a:rect l="0" t="0" r="r" b="b"/>
              <a:pathLst>
                <a:path w="19936" h="20095" extrusionOk="0">
                  <a:moveTo>
                    <a:pt x="19378" y="13343"/>
                  </a:moveTo>
                  <a:cubicBezTo>
                    <a:pt x="20989" y="8495"/>
                    <a:pt x="19076" y="2516"/>
                    <a:pt x="14055" y="659"/>
                  </a:cubicBezTo>
                  <a:cubicBezTo>
                    <a:pt x="9533" y="-1013"/>
                    <a:pt x="3774" y="495"/>
                    <a:pt x="1155" y="5216"/>
                  </a:cubicBezTo>
                  <a:cubicBezTo>
                    <a:pt x="-611" y="8400"/>
                    <a:pt x="-202" y="11419"/>
                    <a:pt x="1370" y="14560"/>
                  </a:cubicBezTo>
                  <a:cubicBezTo>
                    <a:pt x="2944" y="17707"/>
                    <a:pt x="4781" y="19018"/>
                    <a:pt x="8044" y="19866"/>
                  </a:cubicBezTo>
                  <a:cubicBezTo>
                    <a:pt x="10817" y="20587"/>
                    <a:pt x="14374" y="19544"/>
                    <a:pt x="16565" y="17630"/>
                  </a:cubicBezTo>
                  <a:cubicBezTo>
                    <a:pt x="17907" y="16458"/>
                    <a:pt x="18839" y="14964"/>
                    <a:pt x="19378" y="13343"/>
                  </a:cubicBezTo>
                  <a:close/>
                </a:path>
              </a:pathLst>
            </a:custGeom>
            <a:solidFill>
              <a:srgbClr val="F8F6F3"/>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4" name="Group 52"/>
          <p:cNvGrpSpPr/>
          <p:nvPr/>
        </p:nvGrpSpPr>
        <p:grpSpPr>
          <a:xfrm>
            <a:off x="2739337" y="2956343"/>
            <a:ext cx="990408" cy="1266539"/>
            <a:chOff x="-1" y="0"/>
            <a:chExt cx="459353" cy="587425"/>
          </a:xfrm>
        </p:grpSpPr>
        <p:sp>
          <p:nvSpPr>
            <p:cNvPr id="5" name="chenying0907 50"/>
            <p:cNvSpPr/>
            <p:nvPr/>
          </p:nvSpPr>
          <p:spPr>
            <a:xfrm rot="19356955">
              <a:off x="-1" y="38099"/>
              <a:ext cx="456758" cy="532155"/>
            </a:xfrm>
            <a:custGeom>
              <a:avLst/>
              <a:gdLst/>
              <a:ahLst/>
              <a:cxnLst>
                <a:cxn ang="0">
                  <a:pos x="wd2" y="hd2"/>
                </a:cxn>
                <a:cxn ang="5400000">
                  <a:pos x="wd2" y="hd2"/>
                </a:cxn>
                <a:cxn ang="10800000">
                  <a:pos x="wd2" y="hd2"/>
                </a:cxn>
                <a:cxn ang="16200000">
                  <a:pos x="wd2" y="hd2"/>
                </a:cxn>
              </a:cxnLst>
              <a:rect l="0" t="0" r="r" b="b"/>
              <a:pathLst>
                <a:path w="19807" h="16760" extrusionOk="0">
                  <a:moveTo>
                    <a:pt x="19807" y="4890"/>
                  </a:moveTo>
                  <a:cubicBezTo>
                    <a:pt x="17960" y="3244"/>
                    <a:pt x="12655" y="-776"/>
                    <a:pt x="9209" y="131"/>
                  </a:cubicBezTo>
                  <a:cubicBezTo>
                    <a:pt x="3555" y="1621"/>
                    <a:pt x="8934" y="5135"/>
                    <a:pt x="10469" y="7682"/>
                  </a:cubicBezTo>
                  <a:cubicBezTo>
                    <a:pt x="18384" y="20824"/>
                    <a:pt x="-1793" y="18488"/>
                    <a:pt x="130" y="8367"/>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51"/>
            <p:cNvSpPr/>
            <p:nvPr/>
          </p:nvSpPr>
          <p:spPr>
            <a:xfrm rot="19356955">
              <a:off x="12700" y="0"/>
              <a:ext cx="446652" cy="58742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947" y="7313"/>
                    <a:pt x="7320" y="1451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1" name="chenying0907 232"/>
          <p:cNvSpPr/>
          <p:nvPr/>
        </p:nvSpPr>
        <p:spPr>
          <a:xfrm>
            <a:off x="5979937" y="1798140"/>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148"/>
          <p:cNvSpPr/>
          <p:nvPr/>
        </p:nvSpPr>
        <p:spPr>
          <a:xfrm>
            <a:off x="6661895" y="1713437"/>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4" name="chenying0907 232"/>
          <p:cNvSpPr/>
          <p:nvPr/>
        </p:nvSpPr>
        <p:spPr>
          <a:xfrm>
            <a:off x="5979937" y="2874194"/>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148"/>
          <p:cNvSpPr/>
          <p:nvPr/>
        </p:nvSpPr>
        <p:spPr>
          <a:xfrm>
            <a:off x="6661895" y="2789491"/>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6" name="chenying0907 232"/>
          <p:cNvSpPr/>
          <p:nvPr/>
        </p:nvSpPr>
        <p:spPr>
          <a:xfrm>
            <a:off x="5979937" y="3950248"/>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48"/>
          <p:cNvSpPr/>
          <p:nvPr/>
        </p:nvSpPr>
        <p:spPr>
          <a:xfrm>
            <a:off x="6661895" y="3865545"/>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8" name="chenying0907 232"/>
          <p:cNvSpPr/>
          <p:nvPr/>
        </p:nvSpPr>
        <p:spPr>
          <a:xfrm>
            <a:off x="5979937" y="5026302"/>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9" name="chenying0907 148"/>
          <p:cNvSpPr/>
          <p:nvPr/>
        </p:nvSpPr>
        <p:spPr>
          <a:xfrm>
            <a:off x="6661895" y="4941599"/>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8" presetClass="emph" presetSubtype="0" fill="hold" nodeType="withEffect">
                                  <p:stCondLst>
                                    <p:cond delay="0"/>
                                  </p:stCondLst>
                                  <p:childTnLst>
                                    <p:animRot by="5400000">
                                      <p:cBhvr>
                                        <p:cTn id="9" dur="1000" fill="hold"/>
                                        <p:tgtEl>
                                          <p:spTgt spid="3"/>
                                        </p:tgtEl>
                                        <p:attrNameLst>
                                          <p:attrName>r</p:attrName>
                                        </p:attrNameLst>
                                      </p:cBhvr>
                                    </p:animRot>
                                  </p:childTnLst>
                                </p:cTn>
                              </p:par>
                              <p:par>
                                <p:cTn id="10" presetID="2" presetClass="entr" presetSubtype="2" decel="5000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par>
                                <p:cTn id="14" presetID="2" presetClass="entr" presetSubtype="2" decel="50000" fill="hold" grpId="0" nodeType="withEffect">
                                  <p:stCondLst>
                                    <p:cond delay="20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1+#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par>
                                <p:cTn id="18" presetID="2" presetClass="entr" presetSubtype="2" decel="50000" fill="hold" grpId="0" nodeType="withEffect">
                                  <p:stCondLst>
                                    <p:cond delay="40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1+#ppt_w/2"/>
                                          </p:val>
                                        </p:tav>
                                        <p:tav tm="100000">
                                          <p:val>
                                            <p:strVal val="#ppt_x"/>
                                          </p:val>
                                        </p:tav>
                                      </p:tavLst>
                                    </p:anim>
                                    <p:anim calcmode="lin" valueType="num">
                                      <p:cBhvr additive="base">
                                        <p:cTn id="21" dur="500" fill="hold"/>
                                        <p:tgtEl>
                                          <p:spTgt spid="16"/>
                                        </p:tgtEl>
                                        <p:attrNameLst>
                                          <p:attrName>ppt_y</p:attrName>
                                        </p:attrNameLst>
                                      </p:cBhvr>
                                      <p:tavLst>
                                        <p:tav tm="0">
                                          <p:val>
                                            <p:strVal val="#ppt_y"/>
                                          </p:val>
                                        </p:tav>
                                        <p:tav tm="100000">
                                          <p:val>
                                            <p:strVal val="#ppt_y"/>
                                          </p:val>
                                        </p:tav>
                                      </p:tavLst>
                                    </p:anim>
                                  </p:childTnLst>
                                </p:cTn>
                              </p:par>
                              <p:par>
                                <p:cTn id="22" presetID="2" presetClass="entr" presetSubtype="2" decel="50000"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1+#ppt_w/2"/>
                                          </p:val>
                                        </p:tav>
                                        <p:tav tm="100000">
                                          <p:val>
                                            <p:strVal val="#ppt_x"/>
                                          </p:val>
                                        </p:tav>
                                      </p:tavLst>
                                    </p:anim>
                                    <p:anim calcmode="lin" valueType="num">
                                      <p:cBhvr additive="base">
                                        <p:cTn id="25" dur="500" fill="hold"/>
                                        <p:tgtEl>
                                          <p:spTgt spid="18"/>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animBg="1"/>
      <p:bldP spid="15" grpId="0"/>
      <p:bldP spid="16" grpId="0" animBg="1"/>
      <p:bldP spid="17" grpId="0"/>
      <p:bldP spid="18" grpId="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23"/>
          <p:cNvGrpSpPr/>
          <p:nvPr/>
        </p:nvGrpSpPr>
        <p:grpSpPr>
          <a:xfrm>
            <a:off x="7036900" y="2352961"/>
            <a:ext cx="2435692" cy="1889548"/>
            <a:chOff x="0" y="0"/>
            <a:chExt cx="1280857" cy="993656"/>
          </a:xfrm>
        </p:grpSpPr>
        <p:sp>
          <p:nvSpPr>
            <p:cNvPr id="8" name="chenying0907 20"/>
            <p:cNvSpPr/>
            <p:nvPr/>
          </p:nvSpPr>
          <p:spPr>
            <a:xfrm>
              <a:off x="0" y="330200"/>
              <a:ext cx="288591" cy="645066"/>
            </a:xfrm>
            <a:custGeom>
              <a:avLst/>
              <a:gdLst/>
              <a:ahLst/>
              <a:cxnLst>
                <a:cxn ang="0">
                  <a:pos x="wd2" y="hd2"/>
                </a:cxn>
                <a:cxn ang="5400000">
                  <a:pos x="wd2" y="hd2"/>
                </a:cxn>
                <a:cxn ang="10800000">
                  <a:pos x="wd2" y="hd2"/>
                </a:cxn>
                <a:cxn ang="16200000">
                  <a:pos x="wd2" y="hd2"/>
                </a:cxn>
              </a:cxnLst>
              <a:rect l="0" t="0" r="r" b="b"/>
              <a:pathLst>
                <a:path w="21591" h="21065" extrusionOk="0">
                  <a:moveTo>
                    <a:pt x="21591" y="657"/>
                  </a:moveTo>
                  <a:cubicBezTo>
                    <a:pt x="21313" y="3274"/>
                    <a:pt x="20285" y="19341"/>
                    <a:pt x="19972" y="20861"/>
                  </a:cubicBezTo>
                  <a:cubicBezTo>
                    <a:pt x="13302" y="21340"/>
                    <a:pt x="5682" y="20843"/>
                    <a:pt x="0" y="20707"/>
                  </a:cubicBezTo>
                  <a:cubicBezTo>
                    <a:pt x="-9" y="20707"/>
                    <a:pt x="1831" y="1906"/>
                    <a:pt x="1767" y="85"/>
                  </a:cubicBezTo>
                  <a:cubicBezTo>
                    <a:pt x="9463" y="-260"/>
                    <a:pt x="15156" y="544"/>
                    <a:pt x="21591" y="657"/>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21"/>
            <p:cNvSpPr/>
            <p:nvPr/>
          </p:nvSpPr>
          <p:spPr>
            <a:xfrm>
              <a:off x="495299" y="0"/>
              <a:ext cx="293450" cy="984007"/>
            </a:xfrm>
            <a:custGeom>
              <a:avLst/>
              <a:gdLst/>
              <a:ahLst/>
              <a:cxnLst>
                <a:cxn ang="0">
                  <a:pos x="wd2" y="hd2"/>
                </a:cxn>
                <a:cxn ang="5400000">
                  <a:pos x="wd2" y="hd2"/>
                </a:cxn>
                <a:cxn ang="10800000">
                  <a:pos x="wd2" y="hd2"/>
                </a:cxn>
                <a:cxn ang="16200000">
                  <a:pos x="wd2" y="hd2"/>
                </a:cxn>
              </a:cxnLst>
              <a:rect l="0" t="0" r="r" b="b"/>
              <a:pathLst>
                <a:path w="21168" h="21386" extrusionOk="0">
                  <a:moveTo>
                    <a:pt x="21168" y="380"/>
                  </a:moveTo>
                  <a:cubicBezTo>
                    <a:pt x="20900" y="2122"/>
                    <a:pt x="19512" y="20269"/>
                    <a:pt x="19211" y="21281"/>
                  </a:cubicBezTo>
                  <a:cubicBezTo>
                    <a:pt x="12782" y="21600"/>
                    <a:pt x="5567" y="21100"/>
                    <a:pt x="86" y="21010"/>
                  </a:cubicBezTo>
                  <a:cubicBezTo>
                    <a:pt x="79" y="21009"/>
                    <a:pt x="72" y="21009"/>
                    <a:pt x="65" y="21009"/>
                  </a:cubicBezTo>
                  <a:cubicBezTo>
                    <a:pt x="-432" y="21001"/>
                    <a:pt x="2115" y="1211"/>
                    <a:pt x="2053" y="0"/>
                  </a:cubicBezTo>
                  <a:cubicBezTo>
                    <a:pt x="8130" y="30"/>
                    <a:pt x="14963" y="305"/>
                    <a:pt x="21168" y="38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22"/>
            <p:cNvSpPr/>
            <p:nvPr/>
          </p:nvSpPr>
          <p:spPr>
            <a:xfrm>
              <a:off x="990600" y="215899"/>
              <a:ext cx="290258" cy="777758"/>
            </a:xfrm>
            <a:custGeom>
              <a:avLst/>
              <a:gdLst/>
              <a:ahLst/>
              <a:cxnLst>
                <a:cxn ang="0">
                  <a:pos x="wd2" y="hd2"/>
                </a:cxn>
                <a:cxn ang="5400000">
                  <a:pos x="wd2" y="hd2"/>
                </a:cxn>
                <a:cxn ang="10800000">
                  <a:pos x="wd2" y="hd2"/>
                </a:cxn>
                <a:cxn ang="16200000">
                  <a:pos x="wd2" y="hd2"/>
                </a:cxn>
              </a:cxnLst>
              <a:rect l="0" t="0" r="r" b="b"/>
              <a:pathLst>
                <a:path w="21170" h="21107" extrusionOk="0">
                  <a:moveTo>
                    <a:pt x="21170" y="522"/>
                  </a:moveTo>
                  <a:cubicBezTo>
                    <a:pt x="20919" y="2230"/>
                    <a:pt x="19726" y="20019"/>
                    <a:pt x="19433" y="21010"/>
                  </a:cubicBezTo>
                  <a:cubicBezTo>
                    <a:pt x="12936" y="21314"/>
                    <a:pt x="5635" y="20815"/>
                    <a:pt x="93" y="20719"/>
                  </a:cubicBezTo>
                  <a:cubicBezTo>
                    <a:pt x="86" y="20719"/>
                    <a:pt x="78" y="20719"/>
                    <a:pt x="70" y="20719"/>
                  </a:cubicBezTo>
                  <a:cubicBezTo>
                    <a:pt x="-430" y="20710"/>
                    <a:pt x="1916" y="1312"/>
                    <a:pt x="1840" y="125"/>
                  </a:cubicBezTo>
                  <a:cubicBezTo>
                    <a:pt x="9661" y="-286"/>
                    <a:pt x="14896" y="441"/>
                    <a:pt x="21170" y="522"/>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1" name="Group 70"/>
          <p:cNvGrpSpPr/>
          <p:nvPr/>
        </p:nvGrpSpPr>
        <p:grpSpPr>
          <a:xfrm>
            <a:off x="6105354" y="1604236"/>
            <a:ext cx="4441136" cy="4171254"/>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6" name="chenying0907 148"/>
          <p:cNvSpPr/>
          <p:nvPr/>
        </p:nvSpPr>
        <p:spPr>
          <a:xfrm>
            <a:off x="1694422" y="1942342"/>
            <a:ext cx="3912294"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7" name="chenying0907 148"/>
          <p:cNvSpPr/>
          <p:nvPr/>
        </p:nvSpPr>
        <p:spPr>
          <a:xfrm>
            <a:off x="1694422" y="3018396"/>
            <a:ext cx="3912294"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8" name="chenying0907 148"/>
          <p:cNvSpPr/>
          <p:nvPr/>
        </p:nvSpPr>
        <p:spPr>
          <a:xfrm>
            <a:off x="1694422" y="4094450"/>
            <a:ext cx="3912294"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7"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ppt_h/2"/>
                                          </p:val>
                                        </p:tav>
                                        <p:tav tm="100000">
                                          <p:val>
                                            <p:strVal val="#ppt_y"/>
                                          </p:val>
                                        </p:tav>
                                      </p:tavLst>
                                    </p:anim>
                                    <p:anim calcmode="lin" valueType="num">
                                      <p:cBhvr>
                                        <p:cTn id="13" dur="500" fill="hold"/>
                                        <p:tgtEl>
                                          <p:spTgt spid="7"/>
                                        </p:tgtEl>
                                        <p:attrNameLst>
                                          <p:attrName>ppt_w</p:attrName>
                                        </p:attrNameLst>
                                      </p:cBhvr>
                                      <p:tavLst>
                                        <p:tav tm="0">
                                          <p:val>
                                            <p:strVal val="#ppt_w"/>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4296751" y="3919884"/>
            <a:ext cx="3021981" cy="646331"/>
          </a:xfrm>
          <a:prstGeom prst="rect">
            <a:avLst/>
          </a:prstGeom>
          <a:noFill/>
        </p:spPr>
        <p:txBody>
          <a:bodyPr wrap="none" rtlCol="0">
            <a:spAutoFit/>
          </a:bodyPr>
          <a:lstStyle/>
          <a:p>
            <a:pPr algn="r"/>
            <a:r>
              <a:rPr kumimoji="1" lang="zh-CN" altLang="en-US" sz="36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11" name="Group 70"/>
          <p:cNvGrpSpPr/>
          <p:nvPr/>
        </p:nvGrpSpPr>
        <p:grpSpPr>
          <a:xfrm>
            <a:off x="1798278" y="-226774"/>
            <a:ext cx="8602626" cy="8079856"/>
            <a:chOff x="0" y="0"/>
            <a:chExt cx="2335459" cy="2193537"/>
          </a:xfrm>
        </p:grpSpPr>
        <p:sp>
          <p:nvSpPr>
            <p:cNvPr id="1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6" name="组 15"/>
          <p:cNvGrpSpPr/>
          <p:nvPr/>
        </p:nvGrpSpPr>
        <p:grpSpPr>
          <a:xfrm>
            <a:off x="4431238" y="1508012"/>
            <a:ext cx="2360904" cy="2195308"/>
            <a:chOff x="4431238" y="1508012"/>
            <a:chExt cx="2360904" cy="2195308"/>
          </a:xfrm>
        </p:grpSpPr>
        <p:sp>
          <p:nvSpPr>
            <p:cNvPr id="1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文本框 17"/>
            <p:cNvSpPr txBox="1"/>
            <p:nvPr/>
          </p:nvSpPr>
          <p:spPr>
            <a:xfrm>
              <a:off x="5477603" y="1833012"/>
              <a:ext cx="686406"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16"/>
                                        </p:tgtEl>
                                        <p:attrNameLst>
                                          <p:attrName>r</p:attrName>
                                        </p:attrNameLst>
                                      </p:cBhvr>
                                    </p:animRot>
                                    <p:animRot by="-240000">
                                      <p:cBhvr>
                                        <p:cTn id="16" dur="200" fill="hold">
                                          <p:stCondLst>
                                            <p:cond delay="200"/>
                                          </p:stCondLst>
                                        </p:cTn>
                                        <p:tgtEl>
                                          <p:spTgt spid="16"/>
                                        </p:tgtEl>
                                        <p:attrNameLst>
                                          <p:attrName>r</p:attrName>
                                        </p:attrNameLst>
                                      </p:cBhvr>
                                    </p:animRot>
                                    <p:animRot by="240000">
                                      <p:cBhvr>
                                        <p:cTn id="17" dur="200" fill="hold">
                                          <p:stCondLst>
                                            <p:cond delay="400"/>
                                          </p:stCondLst>
                                        </p:cTn>
                                        <p:tgtEl>
                                          <p:spTgt spid="16"/>
                                        </p:tgtEl>
                                        <p:attrNameLst>
                                          <p:attrName>r</p:attrName>
                                        </p:attrNameLst>
                                      </p:cBhvr>
                                    </p:animRot>
                                    <p:animRot by="-240000">
                                      <p:cBhvr>
                                        <p:cTn id="18" dur="200" fill="hold">
                                          <p:stCondLst>
                                            <p:cond delay="600"/>
                                          </p:stCondLst>
                                        </p:cTn>
                                        <p:tgtEl>
                                          <p:spTgt spid="16"/>
                                        </p:tgtEl>
                                        <p:attrNameLst>
                                          <p:attrName>r</p:attrName>
                                        </p:attrNameLst>
                                      </p:cBhvr>
                                    </p:animRot>
                                    <p:animRot by="120000">
                                      <p:cBhvr>
                                        <p:cTn id="19" dur="200" fill="hold">
                                          <p:stCondLst>
                                            <p:cond delay="800"/>
                                          </p:stCondLst>
                                        </p:cTn>
                                        <p:tgtEl>
                                          <p:spTgt spid="16"/>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 25"/>
          <p:cNvGrpSpPr/>
          <p:nvPr/>
        </p:nvGrpSpPr>
        <p:grpSpPr>
          <a:xfrm>
            <a:off x="6435765" y="1088769"/>
            <a:ext cx="4093561" cy="4684969"/>
            <a:chOff x="6435765" y="1088769"/>
            <a:chExt cx="4093561" cy="4684969"/>
          </a:xfrm>
        </p:grpSpPr>
        <p:sp>
          <p:nvSpPr>
            <p:cNvPr id="71" name="chenying0907 115"/>
            <p:cNvSpPr/>
            <p:nvPr/>
          </p:nvSpPr>
          <p:spPr>
            <a:xfrm>
              <a:off x="7567348" y="1088769"/>
              <a:ext cx="1775717" cy="4684969"/>
            </a:xfrm>
            <a:custGeom>
              <a:avLst/>
              <a:gdLst/>
              <a:ahLst/>
              <a:cxnLst>
                <a:cxn ang="0">
                  <a:pos x="wd2" y="hd2"/>
                </a:cxn>
                <a:cxn ang="5400000">
                  <a:pos x="wd2" y="hd2"/>
                </a:cxn>
                <a:cxn ang="10800000">
                  <a:pos x="wd2" y="hd2"/>
                </a:cxn>
                <a:cxn ang="16200000">
                  <a:pos x="wd2" y="hd2"/>
                </a:cxn>
              </a:cxnLst>
              <a:rect l="0" t="0" r="r" b="b"/>
              <a:pathLst>
                <a:path w="15911" h="21530" extrusionOk="0">
                  <a:moveTo>
                    <a:pt x="8172" y="21530"/>
                  </a:moveTo>
                  <a:cubicBezTo>
                    <a:pt x="17621" y="21583"/>
                    <a:pt x="19236" y="17"/>
                    <a:pt x="8422" y="0"/>
                  </a:cubicBezTo>
                  <a:cubicBezTo>
                    <a:pt x="-2191" y="-17"/>
                    <a:pt x="-2364" y="17802"/>
                    <a:pt x="5608" y="20986"/>
                  </a:cubicBezTo>
                  <a:cubicBezTo>
                    <a:pt x="6530" y="21354"/>
                    <a:pt x="7385" y="21526"/>
                    <a:pt x="8172" y="2153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2" name="chenying0907 116"/>
            <p:cNvSpPr/>
            <p:nvPr/>
          </p:nvSpPr>
          <p:spPr>
            <a:xfrm>
              <a:off x="6477672" y="1926978"/>
              <a:ext cx="4051654" cy="3016574"/>
            </a:xfrm>
            <a:custGeom>
              <a:avLst/>
              <a:gdLst/>
              <a:ahLst/>
              <a:cxnLst>
                <a:cxn ang="0">
                  <a:pos x="wd2" y="hd2"/>
                </a:cxn>
                <a:cxn ang="5400000">
                  <a:pos x="wd2" y="hd2"/>
                </a:cxn>
                <a:cxn ang="10800000">
                  <a:pos x="wd2" y="hd2"/>
                </a:cxn>
                <a:cxn ang="16200000">
                  <a:pos x="wd2" y="hd2"/>
                </a:cxn>
              </a:cxnLst>
              <a:rect l="0" t="0" r="r" b="b"/>
              <a:pathLst>
                <a:path w="18819" h="14657" extrusionOk="0">
                  <a:moveTo>
                    <a:pt x="290" y="13739"/>
                  </a:moveTo>
                  <a:cubicBezTo>
                    <a:pt x="2960" y="18035"/>
                    <a:pt x="21566" y="6126"/>
                    <a:pt x="18474" y="1235"/>
                  </a:cubicBezTo>
                  <a:cubicBezTo>
                    <a:pt x="15439" y="-3565"/>
                    <a:pt x="399" y="6799"/>
                    <a:pt x="11" y="12263"/>
                  </a:cubicBezTo>
                  <a:cubicBezTo>
                    <a:pt x="-34" y="12895"/>
                    <a:pt x="67" y="13381"/>
                    <a:pt x="290" y="1373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3" name="chenying0907 117"/>
            <p:cNvSpPr/>
            <p:nvPr/>
          </p:nvSpPr>
          <p:spPr>
            <a:xfrm>
              <a:off x="6435765" y="1926974"/>
              <a:ext cx="4083572" cy="2971605"/>
            </a:xfrm>
            <a:custGeom>
              <a:avLst/>
              <a:gdLst/>
              <a:ahLst/>
              <a:cxnLst>
                <a:cxn ang="0">
                  <a:pos x="wd2" y="hd2"/>
                </a:cxn>
                <a:cxn ang="5400000">
                  <a:pos x="wd2" y="hd2"/>
                </a:cxn>
                <a:cxn ang="10800000">
                  <a:pos x="wd2" y="hd2"/>
                </a:cxn>
                <a:cxn ang="16200000">
                  <a:pos x="wd2" y="hd2"/>
                </a:cxn>
              </a:cxnLst>
              <a:rect l="0" t="0" r="r" b="b"/>
              <a:pathLst>
                <a:path w="18881" h="14577" extrusionOk="0">
                  <a:moveTo>
                    <a:pt x="18610" y="13616"/>
                  </a:moveTo>
                  <a:cubicBezTo>
                    <a:pt x="16016" y="17996"/>
                    <a:pt x="-2680" y="6280"/>
                    <a:pt x="326" y="1291"/>
                  </a:cubicBezTo>
                  <a:cubicBezTo>
                    <a:pt x="3276" y="-3604"/>
                    <a:pt x="18399" y="6612"/>
                    <a:pt x="18866" y="12121"/>
                  </a:cubicBezTo>
                  <a:cubicBezTo>
                    <a:pt x="18920" y="12758"/>
                    <a:pt x="18826" y="13251"/>
                    <a:pt x="18610" y="1361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7" name="chenying0907 119"/>
            <p:cNvSpPr/>
            <p:nvPr/>
          </p:nvSpPr>
          <p:spPr>
            <a:xfrm>
              <a:off x="8112182" y="3058555"/>
              <a:ext cx="742549" cy="742822"/>
            </a:xfrm>
            <a:custGeom>
              <a:avLst/>
              <a:gdLst/>
              <a:ahLst/>
              <a:cxnLst>
                <a:cxn ang="0">
                  <a:pos x="wd2" y="hd2"/>
                </a:cxn>
                <a:cxn ang="5400000">
                  <a:pos x="wd2" y="hd2"/>
                </a:cxn>
                <a:cxn ang="10800000">
                  <a:pos x="wd2" y="hd2"/>
                </a:cxn>
                <a:cxn ang="16200000">
                  <a:pos x="wd2" y="hd2"/>
                </a:cxn>
              </a:cxnLst>
              <a:rect l="0" t="0" r="r" b="b"/>
              <a:pathLst>
                <a:path w="15812" h="15261" extrusionOk="0">
                  <a:moveTo>
                    <a:pt x="2533" y="1855"/>
                  </a:moveTo>
                  <a:cubicBezTo>
                    <a:pt x="435" y="3677"/>
                    <a:pt x="-1127" y="9084"/>
                    <a:pt x="1048" y="11828"/>
                  </a:cubicBezTo>
                  <a:cubicBezTo>
                    <a:pt x="7916" y="20487"/>
                    <a:pt x="20473" y="10972"/>
                    <a:pt x="14024" y="3054"/>
                  </a:cubicBezTo>
                  <a:cubicBezTo>
                    <a:pt x="11228" y="-380"/>
                    <a:pt x="5949" y="-1113"/>
                    <a:pt x="2533" y="185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4" name="组 23"/>
          <p:cNvGrpSpPr/>
          <p:nvPr/>
        </p:nvGrpSpPr>
        <p:grpSpPr>
          <a:xfrm>
            <a:off x="7734984" y="963032"/>
            <a:ext cx="742558" cy="742822"/>
            <a:chOff x="7734984" y="963032"/>
            <a:chExt cx="742558" cy="742822"/>
          </a:xfrm>
        </p:grpSpPr>
        <p:sp>
          <p:nvSpPr>
            <p:cNvPr id="68" name="chenying0907 120"/>
            <p:cNvSpPr/>
            <p:nvPr/>
          </p:nvSpPr>
          <p:spPr>
            <a:xfrm>
              <a:off x="7734984" y="963032"/>
              <a:ext cx="742558" cy="742822"/>
            </a:xfrm>
            <a:custGeom>
              <a:avLst/>
              <a:gdLst/>
              <a:ahLst/>
              <a:cxnLst>
                <a:cxn ang="0">
                  <a:pos x="wd2" y="hd2"/>
                </a:cxn>
                <a:cxn ang="5400000">
                  <a:pos x="wd2" y="hd2"/>
                </a:cxn>
                <a:cxn ang="10800000">
                  <a:pos x="wd2" y="hd2"/>
                </a:cxn>
                <a:cxn ang="16200000">
                  <a:pos x="wd2" y="hd2"/>
                </a:cxn>
              </a:cxnLst>
              <a:rect l="0" t="0" r="r" b="b"/>
              <a:pathLst>
                <a:path w="15812" h="15261" extrusionOk="0">
                  <a:moveTo>
                    <a:pt x="2533" y="1855"/>
                  </a:moveTo>
                  <a:cubicBezTo>
                    <a:pt x="436" y="3677"/>
                    <a:pt x="-1127" y="9084"/>
                    <a:pt x="1048" y="11828"/>
                  </a:cubicBezTo>
                  <a:cubicBezTo>
                    <a:pt x="7916" y="20487"/>
                    <a:pt x="20473" y="10972"/>
                    <a:pt x="14025" y="3054"/>
                  </a:cubicBezTo>
                  <a:cubicBezTo>
                    <a:pt x="11228" y="-380"/>
                    <a:pt x="5949" y="-1113"/>
                    <a:pt x="2533" y="1855"/>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2" name="文本框 21"/>
            <p:cNvSpPr txBox="1"/>
            <p:nvPr/>
          </p:nvSpPr>
          <p:spPr>
            <a:xfrm>
              <a:off x="7821569" y="963032"/>
              <a:ext cx="420308" cy="707886"/>
            </a:xfrm>
            <a:prstGeom prst="rect">
              <a:avLst/>
            </a:prstGeom>
            <a:noFill/>
          </p:spPr>
          <p:txBody>
            <a:bodyPr wrap="none" rtlCol="0">
              <a:spAutoFit/>
            </a:bodyPr>
            <a:lstStyle/>
            <a:p>
              <a:r>
                <a:rPr kumimoji="1" lang="en-US" altLang="zh-CN" sz="400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40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25" name="组 24"/>
          <p:cNvGrpSpPr/>
          <p:nvPr/>
        </p:nvGrpSpPr>
        <p:grpSpPr>
          <a:xfrm>
            <a:off x="6100475" y="3809881"/>
            <a:ext cx="742578" cy="787795"/>
            <a:chOff x="6100475" y="3809881"/>
            <a:chExt cx="742578" cy="787795"/>
          </a:xfrm>
        </p:grpSpPr>
        <p:sp>
          <p:nvSpPr>
            <p:cNvPr id="70" name="chenying0907 122"/>
            <p:cNvSpPr/>
            <p:nvPr/>
          </p:nvSpPr>
          <p:spPr>
            <a:xfrm>
              <a:off x="6100475" y="3854854"/>
              <a:ext cx="742578" cy="742822"/>
            </a:xfrm>
            <a:custGeom>
              <a:avLst/>
              <a:gdLst/>
              <a:ahLst/>
              <a:cxnLst>
                <a:cxn ang="0">
                  <a:pos x="wd2" y="hd2"/>
                </a:cxn>
                <a:cxn ang="5400000">
                  <a:pos x="wd2" y="hd2"/>
                </a:cxn>
                <a:cxn ang="10800000">
                  <a:pos x="wd2" y="hd2"/>
                </a:cxn>
                <a:cxn ang="16200000">
                  <a:pos x="wd2" y="hd2"/>
                </a:cxn>
              </a:cxnLst>
              <a:rect l="0" t="0" r="r" b="b"/>
              <a:pathLst>
                <a:path w="15812" h="15261" extrusionOk="0">
                  <a:moveTo>
                    <a:pt x="2533" y="1855"/>
                  </a:moveTo>
                  <a:cubicBezTo>
                    <a:pt x="436" y="3677"/>
                    <a:pt x="-1127" y="9084"/>
                    <a:pt x="1048" y="11828"/>
                  </a:cubicBezTo>
                  <a:cubicBezTo>
                    <a:pt x="7916" y="20487"/>
                    <a:pt x="20473" y="10972"/>
                    <a:pt x="14025" y="3054"/>
                  </a:cubicBezTo>
                  <a:cubicBezTo>
                    <a:pt x="11228" y="-380"/>
                    <a:pt x="5948" y="-1113"/>
                    <a:pt x="2533" y="1855"/>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4" name="文本框 73"/>
            <p:cNvSpPr txBox="1"/>
            <p:nvPr/>
          </p:nvSpPr>
          <p:spPr>
            <a:xfrm>
              <a:off x="6187070" y="3809881"/>
              <a:ext cx="441146" cy="707886"/>
            </a:xfrm>
            <a:prstGeom prst="rect">
              <a:avLst/>
            </a:prstGeom>
            <a:noFill/>
          </p:spPr>
          <p:txBody>
            <a:bodyPr wrap="none" rtlCol="0">
              <a:spAutoFit/>
            </a:bodyPr>
            <a:lstStyle/>
            <a:p>
              <a:r>
                <a:rPr kumimoji="1" lang="en-US" altLang="zh-CN" sz="400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40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23" name="组 22"/>
          <p:cNvGrpSpPr/>
          <p:nvPr/>
        </p:nvGrpSpPr>
        <p:grpSpPr>
          <a:xfrm>
            <a:off x="9872423" y="4483514"/>
            <a:ext cx="742575" cy="742822"/>
            <a:chOff x="9872423" y="4483514"/>
            <a:chExt cx="742575" cy="742822"/>
          </a:xfrm>
        </p:grpSpPr>
        <p:sp>
          <p:nvSpPr>
            <p:cNvPr id="69" name="chenying0907 121"/>
            <p:cNvSpPr/>
            <p:nvPr/>
          </p:nvSpPr>
          <p:spPr>
            <a:xfrm>
              <a:off x="9872423" y="4483514"/>
              <a:ext cx="742575" cy="742822"/>
            </a:xfrm>
            <a:custGeom>
              <a:avLst/>
              <a:gdLst/>
              <a:ahLst/>
              <a:cxnLst>
                <a:cxn ang="0">
                  <a:pos x="wd2" y="hd2"/>
                </a:cxn>
                <a:cxn ang="5400000">
                  <a:pos x="wd2" y="hd2"/>
                </a:cxn>
                <a:cxn ang="10800000">
                  <a:pos x="wd2" y="hd2"/>
                </a:cxn>
                <a:cxn ang="16200000">
                  <a:pos x="wd2" y="hd2"/>
                </a:cxn>
              </a:cxnLst>
              <a:rect l="0" t="0" r="r" b="b"/>
              <a:pathLst>
                <a:path w="15812" h="15261" extrusionOk="0">
                  <a:moveTo>
                    <a:pt x="2532" y="1855"/>
                  </a:moveTo>
                  <a:cubicBezTo>
                    <a:pt x="435" y="3678"/>
                    <a:pt x="-1127" y="9085"/>
                    <a:pt x="1048" y="11828"/>
                  </a:cubicBezTo>
                  <a:cubicBezTo>
                    <a:pt x="7916" y="20487"/>
                    <a:pt x="20473" y="10972"/>
                    <a:pt x="14024" y="3054"/>
                  </a:cubicBezTo>
                  <a:cubicBezTo>
                    <a:pt x="11228" y="-379"/>
                    <a:pt x="5948" y="-1113"/>
                    <a:pt x="2532" y="1855"/>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5" name="文本框 74"/>
            <p:cNvSpPr txBox="1"/>
            <p:nvPr/>
          </p:nvSpPr>
          <p:spPr>
            <a:xfrm>
              <a:off x="9937153" y="4483514"/>
              <a:ext cx="420308" cy="707886"/>
            </a:xfrm>
            <a:prstGeom prst="rect">
              <a:avLst/>
            </a:prstGeom>
            <a:noFill/>
          </p:spPr>
          <p:txBody>
            <a:bodyPr wrap="none" rtlCol="0">
              <a:spAutoFit/>
            </a:bodyPr>
            <a:lstStyle/>
            <a:p>
              <a:r>
                <a:rPr kumimoji="1" lang="en-US" altLang="zh-CN" sz="400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40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76" name="chenying0907 232"/>
          <p:cNvSpPr/>
          <p:nvPr/>
        </p:nvSpPr>
        <p:spPr>
          <a:xfrm>
            <a:off x="1094180" y="2148823"/>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7" name="chenying0907 148"/>
          <p:cNvSpPr/>
          <p:nvPr/>
        </p:nvSpPr>
        <p:spPr>
          <a:xfrm>
            <a:off x="1776138" y="2064120"/>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8" name="chenying0907 232"/>
          <p:cNvSpPr/>
          <p:nvPr/>
        </p:nvSpPr>
        <p:spPr>
          <a:xfrm>
            <a:off x="1094180" y="3224877"/>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9" name="chenying0907 148"/>
          <p:cNvSpPr/>
          <p:nvPr/>
        </p:nvSpPr>
        <p:spPr>
          <a:xfrm>
            <a:off x="1776138" y="3140174"/>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80" name="chenying0907 232"/>
          <p:cNvSpPr/>
          <p:nvPr/>
        </p:nvSpPr>
        <p:spPr>
          <a:xfrm>
            <a:off x="1094180" y="4300931"/>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81" name="chenying0907 148"/>
          <p:cNvSpPr/>
          <p:nvPr/>
        </p:nvSpPr>
        <p:spPr>
          <a:xfrm>
            <a:off x="1776138" y="4216228"/>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3425 -0.04282 C 0.03594 -0.04213 0.03763 -0.0412 0.03933 -0.04074 C 0.05391 -0.03588 0.04271 -0.04074 0.05456 -0.03611 C 0.05625 -0.03541 0.05795 -0.03472 0.05964 -0.03379 C 0.06224 -0.03264 0.06732 -0.02939 0.06732 -0.02916 C 0.07604 -0.01898 0.07201 -0.02199 0.07878 -0.01805 C 0.08334 0.00672 0.07591 -0.03078 0.08255 -0.00463 C 0.0836 -0.00023 0.08425 0.0044 0.08503 0.00903 C 0.08555 0.01135 0.08555 0.01389 0.08633 0.01574 L 0.08893 0.02269 C 0.08933 0.0257 0.08972 0.02871 0.09011 0.03172 C 0.09089 0.03611 0.0918 0.04074 0.09271 0.04514 L 0.09401 0.05186 C 0.09518 0.05834 0.09571 0.06065 0.09649 0.06783 C 0.09701 0.07223 0.09727 0.07686 0.09779 0.08125 C 0.09805 0.08357 0.0987 0.08588 0.09909 0.0882 C 0.09948 0.09098 0.1 0.09399 0.10026 0.09723 C 0.10078 0.10162 0.10104 0.10625 0.10157 0.11065 C 0.10326 0.125 0.10352 0.12524 0.10534 0.13565 C 0.10586 0.14074 0.10612 0.14607 0.10664 0.15139 C 0.10703 0.1551 0.10768 0.1588 0.10795 0.16274 C 0.1086 0.17246 0.10873 0.18218 0.10925 0.19213 C 0.10964 0.24861 0.11055 0.3051 0.11055 0.36158 C 0.11055 0.39306 0.1099 0.42477 0.10925 0.45625 C 0.10912 0.4632 0.10834 0.47223 0.10664 0.47894 C 0.10599 0.48195 0.10495 0.48496 0.10417 0.48797 C 0.10365 0.49167 0.10339 0.49561 0.10287 0.49931 C 0.10209 0.5051 0.10143 0.50973 0.10026 0.51505 C 0.09948 0.51899 0.09883 0.52269 0.09779 0.52639 C 0.09662 0.53033 0.09505 0.5338 0.09401 0.53774 C 0.09245 0.54306 0.09271 0.54769 0.09141 0.55348 C 0.08933 0.56343 0.08907 0.56088 0.08633 0.56922 C 0.08542 0.57223 0.08464 0.57524 0.08386 0.57824 C 0.0819 0.59491 0.08373 0.58635 0.07748 0.60324 C 0.07748 0.60348 0.0724 0.61667 0.0724 0.6169 C 0.06849 0.6213 0.06797 0.62246 0.06354 0.6257 C 0.05964 0.62871 0.05248 0.63079 0.04948 0.63264 L 0.04571 0.63496 C 0.03933 0.63403 0.03282 0.63519 0.0267 0.63264 C 0.0237 0.63125 0.01901 0.62361 0.01901 0.62385 C 0.01654 0.61042 0.01966 0.62246 0.01393 0.61227 C 0.00547 0.59723 0.01771 0.61297 0.00755 0.60093 C 0.00677 0.59792 0.00573 0.59491 0.00508 0.5919 C 0.00378 0.58658 0.00339 0.58172 0.00248 0.57616 C 0.00209 0.57385 0.00183 0.57153 0.00117 0.56922 C 0.00052 0.5669 -0.00052 0.56482 -0.0013 0.5625 C -0.00156 0.56042 -0.00299 0.54931 -0.0039 0.54676 C -0.00534 0.5419 -0.00898 0.53311 -0.00898 0.53334 C -0.01015 0.52223 -0.00963 0.52223 -0.01276 0.51274 C -0.01432 0.50811 -0.01679 0.5044 -0.01784 0.49931 C -0.02083 0.48311 -0.01888 0.48959 -0.02291 0.47894 C -0.0233 0.47593 -0.0237 0.47292 -0.02422 0.46991 C -0.02461 0.4676 -0.02526 0.46551 -0.02539 0.4632 C -0.02617 0.45047 -0.0263 0.4375 -0.02669 0.42477 C -0.02708 0.41412 -0.0276 0.40371 -0.02799 0.39306 C -0.02955 0.34838 -0.02578 0.36482 -0.03177 0.34329 C -0.03216 0.33959 -0.03255 0.33588 -0.03307 0.33218 C -0.03346 0.32917 -0.03398 0.32616 -0.03437 0.32315 C -0.03489 0.31852 -0.03515 0.31412 -0.03554 0.30949 C -0.03515 0.26667 -0.03502 0.22361 -0.03437 0.18079 C -0.03385 0.1544 -0.03268 0.17061 -0.03047 0.14468 C -0.02838 0.11713 -0.03034 0.13889 -0.02799 0.11968 C -0.02747 0.11598 -0.02721 0.11227 -0.02669 0.10834 C -0.02643 0.10602 -0.02578 0.10394 -0.02539 0.10162 C -0.025 0.09861 -0.02461 0.09561 -0.02422 0.0926 C -0.02383 0.09028 -0.0233 0.0882 -0.02291 0.08588 C -0.02239 0.08287 -0.02213 0.07986 -0.02161 0.07686 C -0.02083 0.07223 -0.02057 0.06713 -0.01914 0.0632 L -0.01653 0.05649 C -0.01614 0.05417 -0.01588 0.05186 -0.01523 0.04977 C -0.01458 0.04723 -0.01328 0.04537 -0.01276 0.04283 C -0.00807 0.02061 -0.01484 0.04074 -0.00898 0.02477 C -0.00768 0.01806 -0.00781 0.01713 -0.00508 0.01135 C 0.00052 -0.00069 -0.00273 0.00949 -2.5E-6 -3.7037E-6 " pathEditMode="relative" rAng="0" ptsTypes="AAAAAAAAAAAAAAAAAAAAAAAAAAAAAAAAAAAAAAAAAAAAAAAAAAAAAAAAAAAAAAAAAAAAAAAAAA">
                                      <p:cBhvr>
                                        <p:cTn id="6" dur="2000" fill="hold"/>
                                        <p:tgtEl>
                                          <p:spTgt spid="24"/>
                                        </p:tgtEl>
                                        <p:attrNameLst>
                                          <p:attrName>ppt_x</p:attrName>
                                          <p:attrName>ppt_y</p:attrName>
                                        </p:attrNameLst>
                                      </p:cBhvr>
                                      <p:rCtr x="326" y="33889"/>
                                    </p:animMotion>
                                  </p:childTnLst>
                                </p:cTn>
                              </p:par>
                              <p:par>
                                <p:cTn id="7" presetID="0" presetClass="path" presetSubtype="0" accel="50000" decel="50000" fill="hold" nodeType="withEffect">
                                  <p:stCondLst>
                                    <p:cond delay="0"/>
                                  </p:stCondLst>
                                  <p:childTnLst>
                                    <p:animMotion origin="layout" path="M 0.01016 -0.07222 C 0.02266 -0.08565 0.01471 -0.07593 0.03177 -0.10602 C 0.03464 -0.11134 0.03802 -0.1162 0.04063 -0.12199 C 0.04232 -0.1257 0.04375 -0.12986 0.0457 -0.13333 C 0.04805 -0.1375 0.05091 -0.14028 0.05326 -0.14445 C 0.05521 -0.14792 0.05651 -0.15232 0.05833 -0.15579 C 0.0612 -0.16134 0.06432 -0.16644 0.06732 -0.17176 L 0.07487 -0.18519 C 0.07617 -0.1875 0.07761 -0.18958 0.07878 -0.1919 C 0.08229 -0.19977 0.08581 -0.20787 0.09011 -0.21458 C 0.09128 -0.21644 0.09284 -0.21736 0.09401 -0.21898 C 0.09714 -0.22408 0.09961 -0.23033 0.10287 -0.23495 C 0.10495 -0.23796 0.10703 -0.24097 0.10925 -0.24398 C 0.11042 -0.2456 0.11185 -0.24653 0.11302 -0.24838 C 0.11654 -0.25417 0.1194 -0.26134 0.12318 -0.26644 C 0.12487 -0.26875 0.12656 -0.2713 0.12826 -0.27338 C 0.13034 -0.2757 0.13268 -0.27732 0.13464 -0.28009 C 0.13854 -0.28542 0.13919 -0.29028 0.14349 -0.29375 C 0.14518 -0.29491 0.14688 -0.29514 0.14857 -0.29583 L 0.16263 -0.3162 C 0.16432 -0.31852 0.16589 -0.32107 0.16771 -0.32292 C 0.16979 -0.32523 0.17188 -0.32778 0.17409 -0.32986 C 0.17565 -0.33148 0.17761 -0.33218 0.17917 -0.33426 C 0.18568 -0.34375 0.18542 -0.34815 0.1918 -0.35463 C 0.19297 -0.35579 0.1944 -0.35625 0.1957 -0.35695 C 0.2069 -0.37199 0.19466 -0.35741 0.20586 -0.36597 C 0.20716 -0.36713 0.2082 -0.36921 0.20964 -0.37037 C 0.21146 -0.37199 0.21693 -0.37431 0.21849 -0.375 C 0.22018 -0.37639 0.22188 -0.37824 0.22357 -0.3794 C 0.22526 -0.38056 0.22695 -0.38125 0.22865 -0.38171 C 0.23373 -0.38357 0.23893 -0.38449 0.24388 -0.38634 L 0.25026 -0.38843 L 0.29609 -0.38634 C 0.30534 -0.38542 0.30573 -0.38426 0.3138 -0.3794 L 0.31771 -0.37732 C 0.32669 -0.35556 0.31524 -0.37963 0.32787 -0.36366 C 0.32904 -0.36204 0.32943 -0.35903 0.33034 -0.35695 C 0.33164 -0.35394 0.33307 -0.35116 0.33412 -0.34792 C 0.33607 -0.34213 0.33932 -0.32986 0.33932 -0.32963 C 0.3388 -0.3132 0.33867 -0.29653 0.33802 -0.28009 C 0.33789 -0.27616 0.33737 -0.27245 0.33672 -0.26875 C 0.33607 -0.26551 0.33516 -0.26273 0.33412 -0.25972 C 0.33177 -0.25208 0.32904 -0.24468 0.32656 -0.23727 C 0.32526 -0.23333 0.32435 -0.22917 0.32279 -0.22593 C 0.32057 -0.2213 0.31862 -0.21667 0.31641 -0.21227 C 0.31524 -0.20995 0.3138 -0.20787 0.31263 -0.20556 C 0.3112 -0.20278 0.31029 -0.19908 0.30873 -0.19653 C 0.30729 -0.19375 0.30521 -0.19236 0.30365 -0.18982 C 0.30221 -0.18704 0.3013 -0.18357 0.29987 -0.18079 C 0.2987 -0.17824 0.29727 -0.17639 0.29609 -0.17384 C 0.29427 -0.17037 0.2931 -0.16551 0.29102 -0.1625 C 0.2888 -0.15949 0.28581 -0.15833 0.28333 -0.15579 C 0.28151 -0.15394 0.27982 -0.15162 0.27826 -0.14908 C 0.26094 -0.12269 0.29219 -0.16667 0.2681 -0.13542 C 0.26537 -0.13195 0.26315 -0.12778 0.26042 -0.12431 C 0.25534 -0.11759 0.25508 -0.11806 0.25026 -0.11528 C 0.23724 -0.0919 0.25651 -0.12477 0.24141 -0.10394 C 0.23047 -0.08866 0.23958 -0.09514 0.23125 -0.09028 C 0.22734 -0.08472 0.22162 -0.07616 0.21732 -0.07222 C 0.21576 -0.07083 0.2138 -0.07107 0.21211 -0.06991 C 0.20873 -0.06736 0.20534 -0.06389 0.20195 -0.06088 C 0.20026 -0.05949 0.19857 -0.0581 0.19688 -0.05648 C 0.19479 -0.05417 0.19271 -0.05208 0.19063 -0.04954 C 0.18932 -0.04815 0.18815 -0.0463 0.18672 -0.04514 C 0.18555 -0.04398 0.18412 -0.04398 0.18294 -0.04283 C 0.17331 -0.03426 0.17982 -0.03866 0.17279 -0.03148 C 0.17109 -0.02986 0.1694 -0.0287 0.16771 -0.02708 C 0.1655 -0.025 0.16354 -0.02245 0.16133 -0.02037 C 0.15964 -0.01875 0.15794 -0.01736 0.15625 -0.01574 C 0.15495 -0.01435 0.15391 -0.01227 0.15248 -0.01134 C 0.1487 -0.00857 0.1444 -0.00833 0.14102 -0.0044 C 0.12982 0.0088 0.14766 -0.01158 0.12956 0.00463 C 0.12787 0.00602 0.12617 0.00787 0.12448 0.00903 C 0.12331 0.00995 0.12188 0.01018 0.1207 0.01134 C 0.10794 0.02268 0.12734 0.00856 0.11172 0.02037 C 0.10768 0.02338 0.10638 0.02268 0.10156 0.025 C 0.10026 0.02546 0.09909 0.02662 0.09779 0.02708 C 0.09609 0.02801 0.0944 0.02847 0.09271 0.0294 C 0.09011 0.03079 0.08763 0.03241 0.08503 0.03403 C 0.08386 0.03472 0.08255 0.03565 0.08125 0.03611 C 0.07956 0.03704 0.07787 0.0375 0.07617 0.03842 C 0.07357 0.03981 0.07123 0.0419 0.06862 0.04305 L 0.05833 0.04745 C 0.05833 0.04768 0.04818 0.05208 0.04818 0.05231 L 0.0444 0.0544 C 0.03516 0.05347 0.02578 0.05393 0.01641 0.05208 C 0.01498 0.05162 0.01406 0.04861 0.01263 0.04745 C 0.01146 0.04653 0.01016 0.04606 0.00886 0.04514 C 0.00846 0.04305 0.0082 0.04051 0.00755 0.03842 C 0.0069 0.03611 0.0056 0.03426 0.00508 0.03171 C 0.00391 0.02731 0.00339 0.02268 0.00248 0.01805 L 0.00117 0.01134 C 0.00078 0.00903 -1.04167E-6 0.00694 -1.04167E-6 0.00463 L -1.04167E-6 1.11111E-6 " pathEditMode="relative" rAng="0" ptsTypes="AAAAAAAAAAAAAAAAAAAAAAAAAAAAAAAAAAAAAAAAAAAAAAAAAAAAAAAAAAAAAAAAAAAAAAAAAAAAAAAAAAAAAAAAAAAAAA">
                                      <p:cBhvr>
                                        <p:cTn id="8" dur="2000" fill="hold"/>
                                        <p:tgtEl>
                                          <p:spTgt spid="25"/>
                                        </p:tgtEl>
                                        <p:attrNameLst>
                                          <p:attrName>ppt_x</p:attrName>
                                          <p:attrName>ppt_y</p:attrName>
                                        </p:attrNameLst>
                                      </p:cBhvr>
                                      <p:rCtr x="15951" y="-9491"/>
                                    </p:animMotion>
                                  </p:childTnLst>
                                </p:cTn>
                              </p:par>
                              <p:par>
                                <p:cTn id="9" presetID="0" presetClass="path" presetSubtype="0" accel="50000" decel="50000" fill="hold" nodeType="withEffect">
                                  <p:stCondLst>
                                    <p:cond delay="0"/>
                                  </p:stCondLst>
                                  <p:childTnLst>
                                    <p:animMotion origin="layout" path="M 8.125E-6 1.85185E-6 C -0.00169 0.00069 -0.00338 0.00231 -0.00507 0.00231 C -0.00689 0.00231 -0.00846 0.00046 -0.01015 1.85185E-6 C -0.01275 -0.00093 -0.01523 -0.00162 -0.01783 -0.00232 L -0.03567 -0.00695 L -0.04583 -0.00903 C -0.0483 -0.00972 -0.05091 -0.01065 -0.05338 -0.01134 C -0.05637 -0.01227 -0.05937 -0.01296 -0.06236 -0.01366 C -0.06484 -0.01505 -0.06731 -0.01713 -0.06992 -0.01806 C -0.07499 -0.01991 -0.08189 -0.02222 -0.08645 -0.025 C -0.08775 -0.0257 -0.08906 -0.02616 -0.09036 -0.02708 C -0.09374 -0.02986 -0.09739 -0.03241 -0.10051 -0.03611 C -0.10182 -0.03773 -0.10299 -0.03958 -0.10429 -0.04074 C -0.10911 -0.04491 -0.11093 -0.04537 -0.11575 -0.04746 C -0.11744 -0.05046 -0.11887 -0.05417 -0.12083 -0.05648 C -0.12187 -0.05787 -0.12343 -0.05764 -0.1246 -0.0588 C -0.12604 -0.05996 -0.12721 -0.06181 -0.12851 -0.06343 C -0.13059 -0.06574 -0.13281 -0.06759 -0.13476 -0.07014 C -0.13697 -0.07292 -0.13919 -0.07593 -0.14114 -0.07917 C -0.14296 -0.08195 -0.14439 -0.08565 -0.14622 -0.0882 C -0.1496 -0.09259 -0.15416 -0.09375 -0.15768 -0.09722 C -0.1595 -0.09908 -0.16106 -0.10185 -0.16275 -0.10394 C -0.16757 -0.10996 -0.17044 -0.11366 -0.17551 -0.11759 C -0.17669 -0.11852 -0.17799 -0.11898 -0.17929 -0.11991 L -0.18945 -0.13333 C -0.19114 -0.13565 -0.19283 -0.13796 -0.19452 -0.14005 C -0.19583 -0.14167 -0.19726 -0.14283 -0.19843 -0.14468 C -0.20025 -0.14746 -0.20156 -0.15093 -0.20351 -0.15371 C -0.20585 -0.15718 -0.20872 -0.15949 -0.21106 -0.16273 C -0.21275 -0.16505 -0.21445 -0.16736 -0.21614 -0.16945 C -0.21874 -0.17269 -0.22135 -0.17523 -0.22382 -0.17847 C -0.22551 -0.18079 -0.22721 -0.1831 -0.2289 -0.18542 C -0.2302 -0.18681 -0.2315 -0.1882 -0.23268 -0.18982 C -0.23411 -0.1919 -0.23515 -0.19468 -0.23658 -0.19653 C -0.24309 -0.20648 -0.23971 -0.19514 -0.24791 -0.21458 C -0.25273 -0.22593 -0.24999 -0.22176 -0.25559 -0.22824 C -0.25807 -0.23496 -0.25833 -0.23634 -0.26197 -0.2419 C -0.26314 -0.24352 -0.26458 -0.24468 -0.26575 -0.2463 C -0.27551 -0.26088 -0.26393 -0.2463 -0.27343 -0.25764 C -0.27473 -0.26134 -0.27604 -0.26505 -0.27721 -0.26898 C -0.27812 -0.27176 -0.27877 -0.275 -0.27981 -0.27801 C -0.28124 -0.28195 -0.28476 -0.28889 -0.28606 -0.29375 C -0.28906 -0.30417 -0.28827 -0.30394 -0.28997 -0.31412 C -0.29036 -0.31644 -0.29075 -0.31852 -0.29114 -0.32083 C -0.29075 -0.35023 -0.29075 -0.37963 -0.28997 -0.40903 C -0.28984 -0.41134 -0.28932 -0.41366 -0.28867 -0.41574 C -0.2871 -0.4213 -0.28554 -0.42454 -0.28229 -0.42708 C -0.27981 -0.42894 -0.27473 -0.43148 -0.27473 -0.43148 C -0.2746 -0.43148 -0.23554 -0.42917 -0.2289 -0.42708 C -0.22708 -0.42639 -0.22564 -0.42361 -0.22382 -0.42246 C -0.22135 -0.4213 -0.21874 -0.42107 -0.21614 -0.42037 C -0.21367 -0.41875 -0.21119 -0.41667 -0.20859 -0.41574 C -0.20416 -0.41412 -0.2013 -0.41343 -0.19713 -0.41134 C -0.18541 -0.40533 -0.20442 -0.41412 -0.18697 -0.4044 C -0.18359 -0.40255 -0.17682 -0.4 -0.17682 -0.4 C -0.16718 -0.38866 -0.17942 -0.40185 -0.16783 -0.39329 C -0.16653 -0.39213 -0.16549 -0.38982 -0.16406 -0.38866 C -0.16406 -0.38866 -0.15455 -0.3831 -0.1526 -0.38195 C -0.1513 -0.38125 -0.15012 -0.38033 -0.14882 -0.37963 L -0.13867 -0.375 C -0.13697 -0.37361 -0.13515 -0.37222 -0.13359 -0.3706 C -0.1289 -0.36574 -0.1302 -0.36528 -0.1246 -0.36158 C -0.12304 -0.36042 -0.12122 -0.35996 -0.11952 -0.35926 C -0.10468 -0.33958 -0.12838 -0.37037 -0.10429 -0.34352 L -0.09413 -0.33218 C -0.09205 -0.32986 -0.08984 -0.32778 -0.08775 -0.32546 C -0.08645 -0.32384 -0.08528 -0.32199 -0.08398 -0.32083 C -0.08176 -0.31898 -0.07473 -0.31505 -0.07252 -0.31181 C -0.06966 -0.30787 -0.06783 -0.30185 -0.06484 -0.29838 C -0.06249 -0.29537 -0.05481 -0.28681 -0.05221 -0.28241 C -0.04947 -0.27824 -0.04739 -0.27292 -0.04452 -0.26898 C -0.04244 -0.26597 -0.04023 -0.26296 -0.03814 -0.25996 C -0.03684 -0.25787 -0.0358 -0.25509 -0.03437 -0.25301 C -0.0332 -0.25139 -0.03176 -0.25023 -0.03059 -0.24861 C -0.02122 -0.23681 -0.02981 -0.24653 -0.01913 -0.23496 C -0.01549 -0.22523 -0.01432 -0.2213 -0.00768 -0.2125 C -0.00598 -0.21019 -0.00416 -0.2081 -0.0026 -0.20556 C 0.00248 -0.19792 0.0004 -0.19954 0.00507 -0.18982 C 0.00626 -0.1875 0.00782 -0.18565 0.00886 -0.1831 C 0.01068 -0.17871 0.01394 -0.16945 0.01394 -0.16945 C 0.01433 -0.16736 0.01485 -0.16505 0.01524 -0.16273 C 0.0168 -0.15278 0.01615 -0.15278 0.01902 -0.14236 C 0.01967 -0.14005 0.02071 -0.13796 0.02162 -0.13565 C 0.02201 -0.13333 0.02253 -0.13125 0.02279 -0.12894 C 0.02383 -0.12292 0.02423 -0.11667 0.0254 -0.11088 C 0.02722 -0.10116 0.02631 -0.10625 0.028 -0.09491 C 0.02748 -0.07755 0.02735 -0.06019 0.0267 -0.04306 C 0.02657 -0.04051 0.02605 -0.03843 0.0254 -0.03611 C 0.02475 -0.0338 0.0237 -0.03171 0.02279 -0.0294 C 0.0224 -0.02708 0.02227 -0.02477 0.02162 -0.02269 C 0.01798 -0.01111 0.01784 -0.01134 0.01394 -0.00463 " pathEditMode="relative" ptsTypes="AAAAAAAAAAAAAAAAAAAAAAAAAAAAAAAAAAAAAAAAAAAAAAAAAAAAAAAAAAAAAAAAAAAAAAAAAAAAAAAAAAAAAAAAAAA">
                                      <p:cBhvr>
                                        <p:cTn id="10" dur="2000" fill="hold"/>
                                        <p:tgtEl>
                                          <p:spTgt spid="23"/>
                                        </p:tgtEl>
                                        <p:attrNameLst>
                                          <p:attrName>ppt_x</p:attrName>
                                          <p:attrName>ppt_y</p:attrName>
                                        </p:attrNameLst>
                                      </p:cBhvr>
                                    </p:animMotion>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78"/>
                                        </p:tgtEl>
                                        <p:attrNameLst>
                                          <p:attrName>style.visibility</p:attrName>
                                        </p:attrNameLst>
                                      </p:cBhvr>
                                      <p:to>
                                        <p:strVal val="visible"/>
                                      </p:to>
                                    </p:set>
                                    <p:animEffect transition="in" filter="fade">
                                      <p:cBhvr>
                                        <p:cTn id="14" dur="500"/>
                                        <p:tgtEl>
                                          <p:spTgt spid="78"/>
                                        </p:tgtEl>
                                      </p:cBhvr>
                                    </p:animEffect>
                                  </p:childTnLst>
                                </p:cTn>
                              </p:par>
                            </p:childTnLst>
                          </p:cTn>
                        </p:par>
                        <p:par>
                          <p:cTn id="15" fill="hold">
                            <p:stCondLst>
                              <p:cond delay="2500"/>
                            </p:stCondLst>
                            <p:childTnLst>
                              <p:par>
                                <p:cTn id="16" presetID="42" presetClass="entr" presetSubtype="0" fill="hold" grpId="0" nodeType="after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anim calcmode="lin" valueType="num">
                                      <p:cBhvr>
                                        <p:cTn id="19" dur="500" fill="hold"/>
                                        <p:tgtEl>
                                          <p:spTgt spid="76"/>
                                        </p:tgtEl>
                                        <p:attrNameLst>
                                          <p:attrName>ppt_x</p:attrName>
                                        </p:attrNameLst>
                                      </p:cBhvr>
                                      <p:tavLst>
                                        <p:tav tm="0">
                                          <p:val>
                                            <p:strVal val="#ppt_x"/>
                                          </p:val>
                                        </p:tav>
                                        <p:tav tm="100000">
                                          <p:val>
                                            <p:strVal val="#ppt_x"/>
                                          </p:val>
                                        </p:tav>
                                      </p:tavLst>
                                    </p:anim>
                                    <p:anim calcmode="lin" valueType="num">
                                      <p:cBhvr>
                                        <p:cTn id="20" dur="500" fill="hold"/>
                                        <p:tgtEl>
                                          <p:spTgt spid="76"/>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anim calcmode="lin" valueType="num">
                                      <p:cBhvr>
                                        <p:cTn id="24" dur="500" fill="hold"/>
                                        <p:tgtEl>
                                          <p:spTgt spid="80"/>
                                        </p:tgtEl>
                                        <p:attrNameLst>
                                          <p:attrName>ppt_x</p:attrName>
                                        </p:attrNameLst>
                                      </p:cBhvr>
                                      <p:tavLst>
                                        <p:tav tm="0">
                                          <p:val>
                                            <p:strVal val="#ppt_x"/>
                                          </p:val>
                                        </p:tav>
                                        <p:tav tm="100000">
                                          <p:val>
                                            <p:strVal val="#ppt_x"/>
                                          </p:val>
                                        </p:tav>
                                      </p:tavLst>
                                    </p:anim>
                                    <p:anim calcmode="lin" valueType="num">
                                      <p:cBhvr>
                                        <p:cTn id="25" dur="5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500"/>
                                        <p:tgtEl>
                                          <p:spTgt spid="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p:bldP spid="78" grpId="0" animBg="1"/>
      <p:bldP spid="79" grpId="0"/>
      <p:bldP spid="80" grpId="0" animBg="1"/>
      <p:bldP spid="8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8"/>
          <p:cNvGrpSpPr/>
          <p:nvPr/>
        </p:nvGrpSpPr>
        <p:grpSpPr>
          <a:xfrm>
            <a:off x="2404109" y="1205071"/>
            <a:ext cx="9197982" cy="5079582"/>
            <a:chOff x="0" y="0"/>
            <a:chExt cx="4205296" cy="2322374"/>
          </a:xfrm>
        </p:grpSpPr>
        <p:grpSp>
          <p:nvGrpSpPr>
            <p:cNvPr id="3" name="Group 158"/>
            <p:cNvGrpSpPr/>
            <p:nvPr/>
          </p:nvGrpSpPr>
          <p:grpSpPr>
            <a:xfrm>
              <a:off x="774700" y="482599"/>
              <a:ext cx="3120765" cy="1407432"/>
              <a:chOff x="0" y="0"/>
              <a:chExt cx="3120764" cy="1407430"/>
            </a:xfrm>
          </p:grpSpPr>
          <p:grpSp>
            <p:nvGrpSpPr>
              <p:cNvPr id="23" name="Group 153"/>
              <p:cNvGrpSpPr/>
              <p:nvPr/>
            </p:nvGrpSpPr>
            <p:grpSpPr>
              <a:xfrm>
                <a:off x="812800" y="-1"/>
                <a:ext cx="723284" cy="413756"/>
                <a:chOff x="0" y="0"/>
                <a:chExt cx="723283" cy="413754"/>
              </a:xfrm>
            </p:grpSpPr>
            <p:sp>
              <p:nvSpPr>
                <p:cNvPr id="28" name="chenying0907 151"/>
                <p:cNvSpPr/>
                <p:nvPr/>
              </p:nvSpPr>
              <p:spPr>
                <a:xfrm>
                  <a:off x="88900" y="-1"/>
                  <a:ext cx="634384" cy="371352"/>
                </a:xfrm>
                <a:custGeom>
                  <a:avLst/>
                  <a:gdLst/>
                  <a:ahLst/>
                  <a:cxnLst>
                    <a:cxn ang="0">
                      <a:pos x="wd2" y="hd2"/>
                    </a:cxn>
                    <a:cxn ang="5400000">
                      <a:pos x="wd2" y="hd2"/>
                    </a:cxn>
                    <a:cxn ang="10800000">
                      <a:pos x="wd2" y="hd2"/>
                    </a:cxn>
                    <a:cxn ang="16200000">
                      <a:pos x="wd2" y="hd2"/>
                    </a:cxn>
                  </a:cxnLst>
                  <a:rect l="0" t="0" r="r" b="b"/>
                  <a:pathLst>
                    <a:path w="20944" h="21462" extrusionOk="0">
                      <a:moveTo>
                        <a:pt x="20944" y="66"/>
                      </a:moveTo>
                      <a:cubicBezTo>
                        <a:pt x="18665" y="-138"/>
                        <a:pt x="15121" y="129"/>
                        <a:pt x="12830" y="876"/>
                      </a:cubicBezTo>
                      <a:cubicBezTo>
                        <a:pt x="7380" y="2653"/>
                        <a:pt x="-656" y="11859"/>
                        <a:pt x="43" y="2146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9" name="chenying0907 152"/>
                <p:cNvSpPr/>
                <p:nvPr/>
              </p:nvSpPr>
              <p:spPr>
                <a:xfrm>
                  <a:off x="0" y="254000"/>
                  <a:ext cx="229072" cy="1597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219" y="2351"/>
                        <a:pt x="5232" y="15875"/>
                        <a:pt x="8472" y="21600"/>
                      </a:cubicBezTo>
                      <a:cubicBezTo>
                        <a:pt x="12578" y="13670"/>
                        <a:pt x="18045" y="6178"/>
                        <a:pt x="21600" y="367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4" name="chenying0907 154"/>
              <p:cNvSpPr/>
              <p:nvPr/>
            </p:nvSpPr>
            <p:spPr>
              <a:xfrm>
                <a:off x="2832100" y="139700"/>
                <a:ext cx="288665" cy="3597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0800" y="5540"/>
                      <a:pt x="12868" y="13785"/>
                      <a:pt x="11975" y="20592"/>
                    </a:cubicBezTo>
                    <a:cubicBezTo>
                      <a:pt x="9381" y="18566"/>
                      <a:pt x="6559" y="16544"/>
                      <a:pt x="3838" y="14714"/>
                    </a:cubicBezTo>
                    <a:cubicBezTo>
                      <a:pt x="6310" y="17340"/>
                      <a:pt x="9957" y="19639"/>
                      <a:pt x="12905" y="21600"/>
                    </a:cubicBezTo>
                    <a:cubicBezTo>
                      <a:pt x="16327" y="18619"/>
                      <a:pt x="19928" y="15516"/>
                      <a:pt x="21600" y="1164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155"/>
              <p:cNvSpPr/>
              <p:nvPr/>
            </p:nvSpPr>
            <p:spPr>
              <a:xfrm>
                <a:off x="0" y="850900"/>
                <a:ext cx="507517" cy="4559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427" y="7380"/>
                      <a:pt x="8459" y="16521"/>
                      <a:pt x="1567" y="14831"/>
                    </a:cubicBezTo>
                    <a:cubicBezTo>
                      <a:pt x="3062" y="12797"/>
                      <a:pt x="4601" y="10800"/>
                      <a:pt x="6154" y="8822"/>
                    </a:cubicBezTo>
                    <a:cubicBezTo>
                      <a:pt x="3890" y="10793"/>
                      <a:pt x="1842" y="13162"/>
                      <a:pt x="0" y="15596"/>
                    </a:cubicBezTo>
                    <a:cubicBezTo>
                      <a:pt x="3221" y="17197"/>
                      <a:pt x="5864" y="19858"/>
                      <a:pt x="899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156"/>
              <p:cNvSpPr/>
              <p:nvPr/>
            </p:nvSpPr>
            <p:spPr>
              <a:xfrm>
                <a:off x="876300" y="914400"/>
                <a:ext cx="225574" cy="4930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9439" y="5265"/>
                      <a:pt x="10539" y="16054"/>
                      <a:pt x="11843" y="21600"/>
                    </a:cubicBezTo>
                    <a:cubicBezTo>
                      <a:pt x="6757" y="20380"/>
                      <a:pt x="3000" y="17768"/>
                      <a:pt x="0" y="15523"/>
                    </a:cubicBezTo>
                    <a:cubicBezTo>
                      <a:pt x="5791" y="20241"/>
                      <a:pt x="7669" y="19731"/>
                      <a:pt x="11843" y="21600"/>
                    </a:cubicBezTo>
                    <a:cubicBezTo>
                      <a:pt x="14566" y="19287"/>
                      <a:pt x="18100" y="17114"/>
                      <a:pt x="21600" y="1500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7" name="chenying0907 157"/>
              <p:cNvSpPr/>
              <p:nvPr/>
            </p:nvSpPr>
            <p:spPr>
              <a:xfrm>
                <a:off x="1409700" y="850900"/>
                <a:ext cx="623591" cy="4606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430" y="4183"/>
                      <a:pt x="4232" y="7514"/>
                      <a:pt x="7805" y="11081"/>
                    </a:cubicBezTo>
                    <a:cubicBezTo>
                      <a:pt x="11642" y="14913"/>
                      <a:pt x="15287" y="17432"/>
                      <a:pt x="21600" y="18609"/>
                    </a:cubicBezTo>
                    <a:cubicBezTo>
                      <a:pt x="20806" y="17217"/>
                      <a:pt x="18519" y="14666"/>
                      <a:pt x="17621" y="13430"/>
                    </a:cubicBezTo>
                    <a:cubicBezTo>
                      <a:pt x="18690" y="15188"/>
                      <a:pt x="20252" y="16950"/>
                      <a:pt x="21600" y="18609"/>
                    </a:cubicBezTo>
                    <a:cubicBezTo>
                      <a:pt x="18908" y="20835"/>
                      <a:pt x="16606" y="21600"/>
                      <a:pt x="13527"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4" name="Group 177"/>
            <p:cNvGrpSpPr/>
            <p:nvPr/>
          </p:nvGrpSpPr>
          <p:grpSpPr>
            <a:xfrm>
              <a:off x="-1" y="-1"/>
              <a:ext cx="4205298" cy="2322376"/>
              <a:chOff x="0" y="0"/>
              <a:chExt cx="4205296" cy="2322374"/>
            </a:xfrm>
          </p:grpSpPr>
          <p:grpSp>
            <p:nvGrpSpPr>
              <p:cNvPr id="5" name="Group 161"/>
              <p:cNvGrpSpPr/>
              <p:nvPr/>
            </p:nvGrpSpPr>
            <p:grpSpPr>
              <a:xfrm>
                <a:off x="2311399" y="-1"/>
                <a:ext cx="1413529" cy="803325"/>
                <a:chOff x="0" y="0"/>
                <a:chExt cx="1413527" cy="803323"/>
              </a:xfrm>
            </p:grpSpPr>
            <p:sp>
              <p:nvSpPr>
                <p:cNvPr id="21" name="chenying0907 159"/>
                <p:cNvSpPr/>
                <p:nvPr/>
              </p:nvSpPr>
              <p:spPr>
                <a:xfrm>
                  <a:off x="38100" y="127000"/>
                  <a:ext cx="1370421" cy="667225"/>
                </a:xfrm>
                <a:custGeom>
                  <a:avLst/>
                  <a:gdLst/>
                  <a:ahLst/>
                  <a:cxnLst>
                    <a:cxn ang="0">
                      <a:pos x="wd2" y="hd2"/>
                    </a:cxn>
                    <a:cxn ang="5400000">
                      <a:pos x="wd2" y="hd2"/>
                    </a:cxn>
                    <a:cxn ang="10800000">
                      <a:pos x="wd2" y="hd2"/>
                    </a:cxn>
                    <a:cxn ang="16200000">
                      <a:pos x="wd2" y="hd2"/>
                    </a:cxn>
                  </a:cxnLst>
                  <a:rect l="0" t="0" r="r" b="b"/>
                  <a:pathLst>
                    <a:path w="21516" h="21054" extrusionOk="0">
                      <a:moveTo>
                        <a:pt x="12118" y="20759"/>
                      </a:moveTo>
                      <a:cubicBezTo>
                        <a:pt x="14596" y="20006"/>
                        <a:pt x="17314" y="18631"/>
                        <a:pt x="19323" y="15487"/>
                      </a:cubicBezTo>
                      <a:cubicBezTo>
                        <a:pt x="20516" y="13623"/>
                        <a:pt x="21378" y="10585"/>
                        <a:pt x="21500" y="7532"/>
                      </a:cubicBezTo>
                      <a:cubicBezTo>
                        <a:pt x="21568" y="5841"/>
                        <a:pt x="21413" y="4739"/>
                        <a:pt x="20952" y="3325"/>
                      </a:cubicBezTo>
                      <a:cubicBezTo>
                        <a:pt x="20809" y="2884"/>
                        <a:pt x="19357" y="331"/>
                        <a:pt x="19419" y="0"/>
                      </a:cubicBezTo>
                      <a:cubicBezTo>
                        <a:pt x="18422" y="5326"/>
                        <a:pt x="16487" y="8920"/>
                        <a:pt x="14006" y="11478"/>
                      </a:cubicBezTo>
                      <a:cubicBezTo>
                        <a:pt x="9604" y="16019"/>
                        <a:pt x="4592" y="14848"/>
                        <a:pt x="0" y="12296"/>
                      </a:cubicBezTo>
                      <a:cubicBezTo>
                        <a:pt x="-32" y="21171"/>
                        <a:pt x="9346" y="21600"/>
                        <a:pt x="12118" y="20759"/>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2" name="chenying0907 160"/>
                <p:cNvSpPr/>
                <p:nvPr/>
              </p:nvSpPr>
              <p:spPr>
                <a:xfrm>
                  <a:off x="-1" y="0"/>
                  <a:ext cx="1413529" cy="803324"/>
                </a:xfrm>
                <a:custGeom>
                  <a:avLst/>
                  <a:gdLst/>
                  <a:ahLst/>
                  <a:cxnLst>
                    <a:cxn ang="0">
                      <a:pos x="wd2" y="hd2"/>
                    </a:cxn>
                    <a:cxn ang="5400000">
                      <a:pos x="wd2" y="hd2"/>
                    </a:cxn>
                    <a:cxn ang="10800000">
                      <a:pos x="wd2" y="hd2"/>
                    </a:cxn>
                    <a:cxn ang="16200000">
                      <a:pos x="wd2" y="hd2"/>
                    </a:cxn>
                  </a:cxnLst>
                  <a:rect l="0" t="0" r="r" b="b"/>
                  <a:pathLst>
                    <a:path w="19904" h="20737" extrusionOk="0">
                      <a:moveTo>
                        <a:pt x="11443" y="20489"/>
                      </a:moveTo>
                      <a:cubicBezTo>
                        <a:pt x="13666" y="19874"/>
                        <a:pt x="16103" y="18749"/>
                        <a:pt x="17906" y="16177"/>
                      </a:cubicBezTo>
                      <a:cubicBezTo>
                        <a:pt x="19529" y="13861"/>
                        <a:pt x="20698" y="8552"/>
                        <a:pt x="19242" y="5409"/>
                      </a:cubicBezTo>
                      <a:cubicBezTo>
                        <a:pt x="17108" y="804"/>
                        <a:pt x="12687" y="-348"/>
                        <a:pt x="9599" y="84"/>
                      </a:cubicBezTo>
                      <a:cubicBezTo>
                        <a:pt x="8214" y="278"/>
                        <a:pt x="6837" y="886"/>
                        <a:pt x="5479" y="1390"/>
                      </a:cubicBezTo>
                      <a:cubicBezTo>
                        <a:pt x="2640" y="2443"/>
                        <a:pt x="-902" y="6958"/>
                        <a:pt x="210" y="13101"/>
                      </a:cubicBezTo>
                      <a:cubicBezTo>
                        <a:pt x="1572" y="20629"/>
                        <a:pt x="8689" y="21252"/>
                        <a:pt x="11443" y="2048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 name="Group 164"/>
              <p:cNvGrpSpPr/>
              <p:nvPr/>
            </p:nvGrpSpPr>
            <p:grpSpPr>
              <a:xfrm>
                <a:off x="1181099" y="914399"/>
                <a:ext cx="1073449" cy="484491"/>
                <a:chOff x="0" y="0"/>
                <a:chExt cx="1073447" cy="484489"/>
              </a:xfrm>
            </p:grpSpPr>
            <p:sp>
              <p:nvSpPr>
                <p:cNvPr id="19" name="chenying0907 162"/>
                <p:cNvSpPr/>
                <p:nvPr/>
              </p:nvSpPr>
              <p:spPr>
                <a:xfrm>
                  <a:off x="12700" y="76200"/>
                  <a:ext cx="1055737" cy="408018"/>
                </a:xfrm>
                <a:custGeom>
                  <a:avLst/>
                  <a:gdLst/>
                  <a:ahLst/>
                  <a:cxnLst>
                    <a:cxn ang="0">
                      <a:pos x="wd2" y="hd2"/>
                    </a:cxn>
                    <a:cxn ang="5400000">
                      <a:pos x="wd2" y="hd2"/>
                    </a:cxn>
                    <a:cxn ang="10800000">
                      <a:pos x="wd2" y="hd2"/>
                    </a:cxn>
                    <a:cxn ang="16200000">
                      <a:pos x="wd2" y="hd2"/>
                    </a:cxn>
                  </a:cxnLst>
                  <a:rect l="0" t="0" r="r" b="b"/>
                  <a:pathLst>
                    <a:path w="21047" h="20879" extrusionOk="0">
                      <a:moveTo>
                        <a:pt x="57" y="12003"/>
                      </a:moveTo>
                      <a:cubicBezTo>
                        <a:pt x="-327" y="15472"/>
                        <a:pt x="1309" y="17467"/>
                        <a:pt x="2371" y="18342"/>
                      </a:cubicBezTo>
                      <a:cubicBezTo>
                        <a:pt x="4558" y="20144"/>
                        <a:pt x="7460" y="21041"/>
                        <a:pt x="9795" y="20856"/>
                      </a:cubicBezTo>
                      <a:cubicBezTo>
                        <a:pt x="12424" y="20647"/>
                        <a:pt x="15407" y="20132"/>
                        <a:pt x="17926" y="18383"/>
                      </a:cubicBezTo>
                      <a:cubicBezTo>
                        <a:pt x="19184" y="17510"/>
                        <a:pt x="20516" y="16063"/>
                        <a:pt x="20970" y="12926"/>
                      </a:cubicBezTo>
                      <a:cubicBezTo>
                        <a:pt x="21273" y="10829"/>
                        <a:pt x="20677" y="-559"/>
                        <a:pt x="19199" y="22"/>
                      </a:cubicBezTo>
                      <a:cubicBezTo>
                        <a:pt x="18851" y="162"/>
                        <a:pt x="18726" y="2169"/>
                        <a:pt x="18497" y="2779"/>
                      </a:cubicBezTo>
                      <a:cubicBezTo>
                        <a:pt x="17493" y="5454"/>
                        <a:pt x="15799" y="8447"/>
                        <a:pt x="14509" y="10013"/>
                      </a:cubicBezTo>
                      <a:cubicBezTo>
                        <a:pt x="9883" y="15629"/>
                        <a:pt x="4894" y="11488"/>
                        <a:pt x="57" y="12003"/>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0" name="chenying0907 163"/>
                <p:cNvSpPr/>
                <p:nvPr/>
              </p:nvSpPr>
              <p:spPr>
                <a:xfrm>
                  <a:off x="-1" y="0"/>
                  <a:ext cx="1073449" cy="484490"/>
                </a:xfrm>
                <a:custGeom>
                  <a:avLst/>
                  <a:gdLst/>
                  <a:ahLst/>
                  <a:cxnLst>
                    <a:cxn ang="0">
                      <a:pos x="wd2" y="hd2"/>
                    </a:cxn>
                    <a:cxn ang="5400000">
                      <a:pos x="wd2" y="hd2"/>
                    </a:cxn>
                    <a:cxn ang="10800000">
                      <a:pos x="wd2" y="hd2"/>
                    </a:cxn>
                    <a:cxn ang="16200000">
                      <a:pos x="wd2" y="hd2"/>
                    </a:cxn>
                  </a:cxnLst>
                  <a:rect l="0" t="0" r="r" b="b"/>
                  <a:pathLst>
                    <a:path w="21084" h="21294" extrusionOk="0">
                      <a:moveTo>
                        <a:pt x="133" y="9871"/>
                      </a:moveTo>
                      <a:cubicBezTo>
                        <a:pt x="-339" y="13728"/>
                        <a:pt x="441" y="17573"/>
                        <a:pt x="2587" y="19115"/>
                      </a:cubicBezTo>
                      <a:cubicBezTo>
                        <a:pt x="4742" y="20663"/>
                        <a:pt x="7601" y="21433"/>
                        <a:pt x="9902" y="21274"/>
                      </a:cubicBezTo>
                      <a:cubicBezTo>
                        <a:pt x="12492" y="21094"/>
                        <a:pt x="15431" y="20652"/>
                        <a:pt x="17913" y="19150"/>
                      </a:cubicBezTo>
                      <a:cubicBezTo>
                        <a:pt x="19151" y="18400"/>
                        <a:pt x="20465" y="17158"/>
                        <a:pt x="20911" y="14463"/>
                      </a:cubicBezTo>
                      <a:cubicBezTo>
                        <a:pt x="21261" y="12354"/>
                        <a:pt x="21070" y="7761"/>
                        <a:pt x="20421" y="5934"/>
                      </a:cubicBezTo>
                      <a:cubicBezTo>
                        <a:pt x="19590" y="3596"/>
                        <a:pt x="18728" y="2985"/>
                        <a:pt x="17491" y="1873"/>
                      </a:cubicBezTo>
                      <a:cubicBezTo>
                        <a:pt x="15824" y="373"/>
                        <a:pt x="13978" y="33"/>
                        <a:pt x="12178" y="10"/>
                      </a:cubicBezTo>
                      <a:cubicBezTo>
                        <a:pt x="8975" y="-32"/>
                        <a:pt x="3625" y="-167"/>
                        <a:pt x="1315" y="5333"/>
                      </a:cubicBezTo>
                      <a:cubicBezTo>
                        <a:pt x="721" y="6747"/>
                        <a:pt x="325" y="8310"/>
                        <a:pt x="133" y="987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7" name="Group 167"/>
              <p:cNvGrpSpPr/>
              <p:nvPr/>
            </p:nvGrpSpPr>
            <p:grpSpPr>
              <a:xfrm>
                <a:off x="3098799" y="990600"/>
                <a:ext cx="1106498" cy="471408"/>
                <a:chOff x="0" y="0"/>
                <a:chExt cx="1106496" cy="471407"/>
              </a:xfrm>
            </p:grpSpPr>
            <p:sp>
              <p:nvSpPr>
                <p:cNvPr id="17" name="chenying0907 165"/>
                <p:cNvSpPr/>
                <p:nvPr/>
              </p:nvSpPr>
              <p:spPr>
                <a:xfrm>
                  <a:off x="-1" y="126999"/>
                  <a:ext cx="1102832" cy="344409"/>
                </a:xfrm>
                <a:custGeom>
                  <a:avLst/>
                  <a:gdLst/>
                  <a:ahLst/>
                  <a:cxnLst>
                    <a:cxn ang="0">
                      <a:pos x="wd2" y="hd2"/>
                    </a:cxn>
                    <a:cxn ang="5400000">
                      <a:pos x="wd2" y="hd2"/>
                    </a:cxn>
                    <a:cxn ang="10800000">
                      <a:pos x="wd2" y="hd2"/>
                    </a:cxn>
                    <a:cxn ang="16200000">
                      <a:pos x="wd2" y="hd2"/>
                    </a:cxn>
                  </a:cxnLst>
                  <a:rect l="0" t="0" r="r" b="b"/>
                  <a:pathLst>
                    <a:path w="20881" h="21179" extrusionOk="0">
                      <a:moveTo>
                        <a:pt x="20856" y="8870"/>
                      </a:moveTo>
                      <a:cubicBezTo>
                        <a:pt x="21312" y="18226"/>
                        <a:pt x="15547" y="20493"/>
                        <a:pt x="13696" y="20879"/>
                      </a:cubicBezTo>
                      <a:cubicBezTo>
                        <a:pt x="10235" y="21600"/>
                        <a:pt x="6792" y="21194"/>
                        <a:pt x="3407" y="17726"/>
                      </a:cubicBezTo>
                      <a:cubicBezTo>
                        <a:pt x="2068" y="16352"/>
                        <a:pt x="-288" y="12980"/>
                        <a:pt x="29" y="7036"/>
                      </a:cubicBezTo>
                      <a:cubicBezTo>
                        <a:pt x="3912" y="12147"/>
                        <a:pt x="9841" y="13156"/>
                        <a:pt x="13964" y="9558"/>
                      </a:cubicBezTo>
                      <a:cubicBezTo>
                        <a:pt x="16330" y="7493"/>
                        <a:pt x="16987" y="5676"/>
                        <a:pt x="18676" y="0"/>
                      </a:cubicBezTo>
                      <a:cubicBezTo>
                        <a:pt x="19413" y="1028"/>
                        <a:pt x="20028" y="3128"/>
                        <a:pt x="20433" y="5337"/>
                      </a:cubicBezTo>
                      <a:cubicBezTo>
                        <a:pt x="20667" y="6615"/>
                        <a:pt x="20803" y="7790"/>
                        <a:pt x="20856" y="8870"/>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166"/>
                <p:cNvSpPr/>
                <p:nvPr/>
              </p:nvSpPr>
              <p:spPr>
                <a:xfrm>
                  <a:off x="0" y="0"/>
                  <a:ext cx="1106497" cy="468484"/>
                </a:xfrm>
                <a:custGeom>
                  <a:avLst/>
                  <a:gdLst/>
                  <a:ahLst/>
                  <a:cxnLst>
                    <a:cxn ang="0">
                      <a:pos x="wd2" y="hd2"/>
                    </a:cxn>
                    <a:cxn ang="5400000">
                      <a:pos x="wd2" y="hd2"/>
                    </a:cxn>
                    <a:cxn ang="10800000">
                      <a:pos x="wd2" y="hd2"/>
                    </a:cxn>
                    <a:cxn ang="16200000">
                      <a:pos x="wd2" y="hd2"/>
                    </a:cxn>
                  </a:cxnLst>
                  <a:rect l="0" t="0" r="r" b="b"/>
                  <a:pathLst>
                    <a:path w="20541" h="20710" extrusionOk="0">
                      <a:moveTo>
                        <a:pt x="20529" y="11957"/>
                      </a:moveTo>
                      <a:cubicBezTo>
                        <a:pt x="20515" y="12279"/>
                        <a:pt x="20491" y="12610"/>
                        <a:pt x="20457" y="12949"/>
                      </a:cubicBezTo>
                      <a:cubicBezTo>
                        <a:pt x="19767" y="19728"/>
                        <a:pt x="15589" y="20166"/>
                        <a:pt x="13443" y="20493"/>
                      </a:cubicBezTo>
                      <a:cubicBezTo>
                        <a:pt x="10049" y="21012"/>
                        <a:pt x="6673" y="20720"/>
                        <a:pt x="3356" y="18227"/>
                      </a:cubicBezTo>
                      <a:cubicBezTo>
                        <a:pt x="2149" y="17320"/>
                        <a:pt x="624" y="15861"/>
                        <a:pt x="209" y="12694"/>
                      </a:cubicBezTo>
                      <a:cubicBezTo>
                        <a:pt x="-904" y="4184"/>
                        <a:pt x="2673" y="1458"/>
                        <a:pt x="5316" y="657"/>
                      </a:cubicBezTo>
                      <a:cubicBezTo>
                        <a:pt x="9420" y="-588"/>
                        <a:pt x="14000" y="-323"/>
                        <a:pt x="17838" y="3734"/>
                      </a:cubicBezTo>
                      <a:cubicBezTo>
                        <a:pt x="19132" y="5102"/>
                        <a:pt x="20696" y="8053"/>
                        <a:pt x="20529" y="11957"/>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8" name="Group 170"/>
              <p:cNvGrpSpPr/>
              <p:nvPr/>
            </p:nvGrpSpPr>
            <p:grpSpPr>
              <a:xfrm>
                <a:off x="1308100" y="1930400"/>
                <a:ext cx="907582" cy="391975"/>
                <a:chOff x="0" y="0"/>
                <a:chExt cx="907581" cy="391974"/>
              </a:xfrm>
            </p:grpSpPr>
            <p:sp>
              <p:nvSpPr>
                <p:cNvPr id="15" name="chenying0907 168"/>
                <p:cNvSpPr/>
                <p:nvPr/>
              </p:nvSpPr>
              <p:spPr>
                <a:xfrm>
                  <a:off x="25400" y="50800"/>
                  <a:ext cx="882182" cy="333421"/>
                </a:xfrm>
                <a:custGeom>
                  <a:avLst/>
                  <a:gdLst/>
                  <a:ahLst/>
                  <a:cxnLst>
                    <a:cxn ang="0">
                      <a:pos x="wd2" y="hd2"/>
                    </a:cxn>
                    <a:cxn ang="5400000">
                      <a:pos x="wd2" y="hd2"/>
                    </a:cxn>
                    <a:cxn ang="10800000">
                      <a:pos x="wd2" y="hd2"/>
                    </a:cxn>
                    <a:cxn ang="16200000">
                      <a:pos x="wd2" y="hd2"/>
                    </a:cxn>
                  </a:cxnLst>
                  <a:rect l="0" t="0" r="r" b="b"/>
                  <a:pathLst>
                    <a:path w="21444" h="19836" extrusionOk="0">
                      <a:moveTo>
                        <a:pt x="17857" y="5355"/>
                      </a:moveTo>
                      <a:cubicBezTo>
                        <a:pt x="13403" y="16791"/>
                        <a:pt x="6167" y="15212"/>
                        <a:pt x="0" y="14134"/>
                      </a:cubicBezTo>
                      <a:cubicBezTo>
                        <a:pt x="1172" y="17834"/>
                        <a:pt x="3605" y="18292"/>
                        <a:pt x="5363" y="18740"/>
                      </a:cubicBezTo>
                      <a:cubicBezTo>
                        <a:pt x="8642" y="19575"/>
                        <a:pt x="11758" y="20248"/>
                        <a:pt x="15071" y="19536"/>
                      </a:cubicBezTo>
                      <a:cubicBezTo>
                        <a:pt x="17060" y="19108"/>
                        <a:pt x="19223" y="18282"/>
                        <a:pt x="20593" y="14309"/>
                      </a:cubicBezTo>
                      <a:cubicBezTo>
                        <a:pt x="21351" y="12111"/>
                        <a:pt x="21600" y="8586"/>
                        <a:pt x="21350" y="5813"/>
                      </a:cubicBezTo>
                      <a:cubicBezTo>
                        <a:pt x="21292" y="5172"/>
                        <a:pt x="19826" y="-1352"/>
                        <a:pt x="19434" y="253"/>
                      </a:cubicBezTo>
                      <a:cubicBezTo>
                        <a:pt x="18960" y="2189"/>
                        <a:pt x="18432" y="3880"/>
                        <a:pt x="17857" y="5355"/>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169"/>
                <p:cNvSpPr/>
                <p:nvPr/>
              </p:nvSpPr>
              <p:spPr>
                <a:xfrm>
                  <a:off x="0" y="-1"/>
                  <a:ext cx="905271" cy="391976"/>
                </a:xfrm>
                <a:custGeom>
                  <a:avLst/>
                  <a:gdLst/>
                  <a:ahLst/>
                  <a:cxnLst>
                    <a:cxn ang="0">
                      <a:pos x="wd2" y="hd2"/>
                    </a:cxn>
                    <a:cxn ang="5400000">
                      <a:pos x="wd2" y="hd2"/>
                    </a:cxn>
                    <a:cxn ang="10800000">
                      <a:pos x="wd2" y="hd2"/>
                    </a:cxn>
                    <a:cxn ang="16200000">
                      <a:pos x="wd2" y="hd2"/>
                    </a:cxn>
                  </a:cxnLst>
                  <a:rect l="0" t="0" r="r" b="b"/>
                  <a:pathLst>
                    <a:path w="20888" h="21061" extrusionOk="0">
                      <a:moveTo>
                        <a:pt x="13937" y="140"/>
                      </a:moveTo>
                      <a:cubicBezTo>
                        <a:pt x="11137" y="-167"/>
                        <a:pt x="8233" y="-100"/>
                        <a:pt x="5552" y="1707"/>
                      </a:cubicBezTo>
                      <a:cubicBezTo>
                        <a:pt x="3502" y="3090"/>
                        <a:pt x="-347" y="5381"/>
                        <a:pt x="25" y="12260"/>
                      </a:cubicBezTo>
                      <a:cubicBezTo>
                        <a:pt x="380" y="18833"/>
                        <a:pt x="3436" y="19536"/>
                        <a:pt x="5644" y="20071"/>
                      </a:cubicBezTo>
                      <a:cubicBezTo>
                        <a:pt x="8756" y="20825"/>
                        <a:pt x="11715" y="21433"/>
                        <a:pt x="14859" y="20790"/>
                      </a:cubicBezTo>
                      <a:cubicBezTo>
                        <a:pt x="16748" y="20403"/>
                        <a:pt x="18800" y="19657"/>
                        <a:pt x="20101" y="16069"/>
                      </a:cubicBezTo>
                      <a:cubicBezTo>
                        <a:pt x="21253" y="12890"/>
                        <a:pt x="21168" y="6130"/>
                        <a:pt x="19657" y="3348"/>
                      </a:cubicBezTo>
                      <a:cubicBezTo>
                        <a:pt x="18037" y="365"/>
                        <a:pt x="15890" y="354"/>
                        <a:pt x="13937" y="14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9" name="Group 173"/>
              <p:cNvGrpSpPr/>
              <p:nvPr/>
            </p:nvGrpSpPr>
            <p:grpSpPr>
              <a:xfrm>
                <a:off x="-1" y="1473199"/>
                <a:ext cx="750316" cy="386822"/>
                <a:chOff x="0" y="0"/>
                <a:chExt cx="750314" cy="386820"/>
              </a:xfrm>
            </p:grpSpPr>
            <p:sp>
              <p:nvSpPr>
                <p:cNvPr id="13" name="chenying0907 171"/>
                <p:cNvSpPr/>
                <p:nvPr/>
              </p:nvSpPr>
              <p:spPr>
                <a:xfrm>
                  <a:off x="12700" y="88899"/>
                  <a:ext cx="737615" cy="293524"/>
                </a:xfrm>
                <a:custGeom>
                  <a:avLst/>
                  <a:gdLst/>
                  <a:ahLst/>
                  <a:cxnLst>
                    <a:cxn ang="0">
                      <a:pos x="wd2" y="hd2"/>
                    </a:cxn>
                    <a:cxn ang="5400000">
                      <a:pos x="wd2" y="hd2"/>
                    </a:cxn>
                    <a:cxn ang="10800000">
                      <a:pos x="wd2" y="hd2"/>
                    </a:cxn>
                    <a:cxn ang="16200000">
                      <a:pos x="wd2" y="hd2"/>
                    </a:cxn>
                  </a:cxnLst>
                  <a:rect l="0" t="0" r="r" b="b"/>
                  <a:pathLst>
                    <a:path w="20572" h="21123" extrusionOk="0">
                      <a:moveTo>
                        <a:pt x="17886" y="5332"/>
                      </a:moveTo>
                      <a:cubicBezTo>
                        <a:pt x="15811" y="10607"/>
                        <a:pt x="12370" y="13267"/>
                        <a:pt x="9847" y="14273"/>
                      </a:cubicBezTo>
                      <a:cubicBezTo>
                        <a:pt x="4120" y="16557"/>
                        <a:pt x="-160" y="12844"/>
                        <a:pt x="53" y="10773"/>
                      </a:cubicBezTo>
                      <a:cubicBezTo>
                        <a:pt x="-542" y="16545"/>
                        <a:pt x="4081" y="20691"/>
                        <a:pt x="5800" y="20969"/>
                      </a:cubicBezTo>
                      <a:cubicBezTo>
                        <a:pt x="9741" y="21600"/>
                        <a:pt x="13398" y="20300"/>
                        <a:pt x="17129" y="16946"/>
                      </a:cubicBezTo>
                      <a:cubicBezTo>
                        <a:pt x="18288" y="15904"/>
                        <a:pt x="19949" y="13657"/>
                        <a:pt x="20459" y="10518"/>
                      </a:cubicBezTo>
                      <a:cubicBezTo>
                        <a:pt x="21058" y="6831"/>
                        <a:pt x="19065" y="1613"/>
                        <a:pt x="19326" y="0"/>
                      </a:cubicBezTo>
                      <a:cubicBezTo>
                        <a:pt x="19006" y="1976"/>
                        <a:pt x="18506" y="3755"/>
                        <a:pt x="17886" y="5332"/>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172"/>
                <p:cNvSpPr/>
                <p:nvPr/>
              </p:nvSpPr>
              <p:spPr>
                <a:xfrm>
                  <a:off x="-1" y="-1"/>
                  <a:ext cx="738905" cy="386822"/>
                </a:xfrm>
                <a:custGeom>
                  <a:avLst/>
                  <a:gdLst/>
                  <a:ahLst/>
                  <a:cxnLst>
                    <a:cxn ang="0">
                      <a:pos x="wd2" y="hd2"/>
                    </a:cxn>
                    <a:cxn ang="5400000">
                      <a:pos x="wd2" y="hd2"/>
                    </a:cxn>
                    <a:cxn ang="10800000">
                      <a:pos x="wd2" y="hd2"/>
                    </a:cxn>
                    <a:cxn ang="16200000">
                      <a:pos x="wd2" y="hd2"/>
                    </a:cxn>
                  </a:cxnLst>
                  <a:rect l="0" t="0" r="r" b="b"/>
                  <a:pathLst>
                    <a:path w="18552" h="21239" extrusionOk="0">
                      <a:moveTo>
                        <a:pt x="10837" y="0"/>
                      </a:moveTo>
                      <a:cubicBezTo>
                        <a:pt x="7662" y="-14"/>
                        <a:pt x="-2689" y="5191"/>
                        <a:pt x="658" y="16356"/>
                      </a:cubicBezTo>
                      <a:cubicBezTo>
                        <a:pt x="1683" y="19777"/>
                        <a:pt x="3681" y="20903"/>
                        <a:pt x="5431" y="21141"/>
                      </a:cubicBezTo>
                      <a:cubicBezTo>
                        <a:pt x="8711" y="21586"/>
                        <a:pt x="18112" y="20872"/>
                        <a:pt x="18532" y="11071"/>
                      </a:cubicBezTo>
                      <a:cubicBezTo>
                        <a:pt x="18911" y="2224"/>
                        <a:pt x="13700" y="13"/>
                        <a:pt x="10837"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0" name="Group 176"/>
              <p:cNvGrpSpPr/>
              <p:nvPr/>
            </p:nvGrpSpPr>
            <p:grpSpPr>
              <a:xfrm>
                <a:off x="2794000" y="1651000"/>
                <a:ext cx="784842" cy="352595"/>
                <a:chOff x="0" y="0"/>
                <a:chExt cx="784841" cy="352594"/>
              </a:xfrm>
            </p:grpSpPr>
            <p:sp>
              <p:nvSpPr>
                <p:cNvPr id="11" name="chenying0907 174"/>
                <p:cNvSpPr/>
                <p:nvPr/>
              </p:nvSpPr>
              <p:spPr>
                <a:xfrm>
                  <a:off x="25400" y="76199"/>
                  <a:ext cx="754175" cy="276396"/>
                </a:xfrm>
                <a:custGeom>
                  <a:avLst/>
                  <a:gdLst/>
                  <a:ahLst/>
                  <a:cxnLst>
                    <a:cxn ang="0">
                      <a:pos x="wd2" y="hd2"/>
                    </a:cxn>
                    <a:cxn ang="5400000">
                      <a:pos x="wd2" y="hd2"/>
                    </a:cxn>
                    <a:cxn ang="10800000">
                      <a:pos x="wd2" y="hd2"/>
                    </a:cxn>
                    <a:cxn ang="16200000">
                      <a:pos x="wd2" y="hd2"/>
                    </a:cxn>
                  </a:cxnLst>
                  <a:rect l="0" t="0" r="r" b="b"/>
                  <a:pathLst>
                    <a:path w="21518" h="21069" extrusionOk="0">
                      <a:moveTo>
                        <a:pt x="13042" y="10375"/>
                      </a:moveTo>
                      <a:cubicBezTo>
                        <a:pt x="12724" y="10554"/>
                        <a:pt x="12420" y="10717"/>
                        <a:pt x="12137" y="10875"/>
                      </a:cubicBezTo>
                      <a:cubicBezTo>
                        <a:pt x="8083" y="13132"/>
                        <a:pt x="4035" y="12910"/>
                        <a:pt x="0" y="10580"/>
                      </a:cubicBezTo>
                      <a:cubicBezTo>
                        <a:pt x="213" y="14545"/>
                        <a:pt x="1011" y="16452"/>
                        <a:pt x="2480" y="18069"/>
                      </a:cubicBezTo>
                      <a:cubicBezTo>
                        <a:pt x="5688" y="21600"/>
                        <a:pt x="10224" y="21168"/>
                        <a:pt x="13638" y="20886"/>
                      </a:cubicBezTo>
                      <a:cubicBezTo>
                        <a:pt x="15681" y="20718"/>
                        <a:pt x="18109" y="20197"/>
                        <a:pt x="19811" y="16825"/>
                      </a:cubicBezTo>
                      <a:cubicBezTo>
                        <a:pt x="20761" y="14942"/>
                        <a:pt x="21600" y="11160"/>
                        <a:pt x="21512" y="7931"/>
                      </a:cubicBezTo>
                      <a:cubicBezTo>
                        <a:pt x="21462" y="6129"/>
                        <a:pt x="19676" y="587"/>
                        <a:pt x="19750" y="0"/>
                      </a:cubicBezTo>
                      <a:cubicBezTo>
                        <a:pt x="18901" y="6710"/>
                        <a:pt x="15539" y="8976"/>
                        <a:pt x="13042" y="10375"/>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75"/>
                <p:cNvSpPr/>
                <p:nvPr/>
              </p:nvSpPr>
              <p:spPr>
                <a:xfrm>
                  <a:off x="0" y="-1"/>
                  <a:ext cx="784842" cy="350703"/>
                </a:xfrm>
                <a:custGeom>
                  <a:avLst/>
                  <a:gdLst/>
                  <a:ahLst/>
                  <a:cxnLst>
                    <a:cxn ang="0">
                      <a:pos x="wd2" y="hd2"/>
                    </a:cxn>
                    <a:cxn ang="5400000">
                      <a:pos x="wd2" y="hd2"/>
                    </a:cxn>
                    <a:cxn ang="10800000">
                      <a:pos x="wd2" y="hd2"/>
                    </a:cxn>
                    <a:cxn ang="16200000">
                      <a:pos x="wd2" y="hd2"/>
                    </a:cxn>
                  </a:cxnLst>
                  <a:rect l="0" t="0" r="r" b="b"/>
                  <a:pathLst>
                    <a:path w="21089" h="20975" extrusionOk="0">
                      <a:moveTo>
                        <a:pt x="11755" y="254"/>
                      </a:moveTo>
                      <a:cubicBezTo>
                        <a:pt x="9657" y="-49"/>
                        <a:pt x="7553" y="-208"/>
                        <a:pt x="5491" y="526"/>
                      </a:cubicBezTo>
                      <a:cubicBezTo>
                        <a:pt x="2972" y="1422"/>
                        <a:pt x="154" y="4571"/>
                        <a:pt x="2" y="11007"/>
                      </a:cubicBezTo>
                      <a:cubicBezTo>
                        <a:pt x="-73" y="14199"/>
                        <a:pt x="1835" y="17587"/>
                        <a:pt x="2963" y="18621"/>
                      </a:cubicBezTo>
                      <a:cubicBezTo>
                        <a:pt x="5985" y="21392"/>
                        <a:pt x="10256" y="21053"/>
                        <a:pt x="13471" y="20832"/>
                      </a:cubicBezTo>
                      <a:cubicBezTo>
                        <a:pt x="15395" y="20700"/>
                        <a:pt x="17682" y="20291"/>
                        <a:pt x="19285" y="17645"/>
                      </a:cubicBezTo>
                      <a:cubicBezTo>
                        <a:pt x="20324" y="15930"/>
                        <a:pt x="21527" y="10987"/>
                        <a:pt x="20930" y="7966"/>
                      </a:cubicBezTo>
                      <a:cubicBezTo>
                        <a:pt x="19328" y="-136"/>
                        <a:pt x="14971" y="718"/>
                        <a:pt x="11755" y="25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sp>
        <p:nvSpPr>
          <p:cNvPr id="30" name="chenying0907 232"/>
          <p:cNvSpPr/>
          <p:nvPr/>
        </p:nvSpPr>
        <p:spPr>
          <a:xfrm>
            <a:off x="1094180" y="1557867"/>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31" name="chenying0907 148"/>
          <p:cNvSpPr/>
          <p:nvPr/>
        </p:nvSpPr>
        <p:spPr>
          <a:xfrm>
            <a:off x="1776138" y="1473164"/>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2" name="chenying0907 232"/>
          <p:cNvSpPr/>
          <p:nvPr/>
        </p:nvSpPr>
        <p:spPr>
          <a:xfrm>
            <a:off x="1094180" y="2633921"/>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33" name="chenying0907 148"/>
          <p:cNvSpPr/>
          <p:nvPr/>
        </p:nvSpPr>
        <p:spPr>
          <a:xfrm>
            <a:off x="1776138" y="2549218"/>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4" name="chenying0907 148"/>
          <p:cNvSpPr/>
          <p:nvPr/>
        </p:nvSpPr>
        <p:spPr>
          <a:xfrm>
            <a:off x="8199360" y="1904127"/>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5" name="chenying0907 148"/>
          <p:cNvSpPr/>
          <p:nvPr/>
        </p:nvSpPr>
        <p:spPr>
          <a:xfrm>
            <a:off x="5493231" y="3476669"/>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6" name="chenying0907 148"/>
          <p:cNvSpPr/>
          <p:nvPr/>
        </p:nvSpPr>
        <p:spPr>
          <a:xfrm>
            <a:off x="9692574" y="3741660"/>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7" name="chenying0907 148"/>
          <p:cNvSpPr/>
          <p:nvPr/>
        </p:nvSpPr>
        <p:spPr>
          <a:xfrm>
            <a:off x="8704878" y="5020262"/>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8" name="chenying0907 148"/>
          <p:cNvSpPr/>
          <p:nvPr/>
        </p:nvSpPr>
        <p:spPr>
          <a:xfrm>
            <a:off x="5526065" y="5676513"/>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9" name="chenying0907 148"/>
          <p:cNvSpPr/>
          <p:nvPr/>
        </p:nvSpPr>
        <p:spPr>
          <a:xfrm>
            <a:off x="2506087" y="4670871"/>
            <a:ext cx="1965115" cy="358944"/>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par>
                          <p:cTn id="8" fill="hold">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animBg="1"/>
      <p:bldP spid="33" grpId="0"/>
      <p:bldP spid="34" grpId="0"/>
      <p:bldP spid="35" grpId="0"/>
      <p:bldP spid="36" grpId="0"/>
      <p:bldP spid="37"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9"/>
          <p:cNvGrpSpPr/>
          <p:nvPr/>
        </p:nvGrpSpPr>
        <p:grpSpPr>
          <a:xfrm>
            <a:off x="7593164" y="2165545"/>
            <a:ext cx="2672236" cy="1588072"/>
            <a:chOff x="0" y="0"/>
            <a:chExt cx="1451061" cy="857851"/>
          </a:xfrm>
        </p:grpSpPr>
        <p:sp>
          <p:nvSpPr>
            <p:cNvPr id="13" name="chenying0907 233"/>
            <p:cNvSpPr/>
            <p:nvPr/>
          </p:nvSpPr>
          <p:spPr>
            <a:xfrm>
              <a:off x="0" y="-1"/>
              <a:ext cx="1451062" cy="200618"/>
            </a:xfrm>
            <a:custGeom>
              <a:avLst/>
              <a:gdLst/>
              <a:ahLst/>
              <a:cxnLst>
                <a:cxn ang="0">
                  <a:pos x="wd2" y="hd2"/>
                </a:cxn>
                <a:cxn ang="5400000">
                  <a:pos x="wd2" y="hd2"/>
                </a:cxn>
                <a:cxn ang="10800000">
                  <a:pos x="wd2" y="hd2"/>
                </a:cxn>
                <a:cxn ang="16200000">
                  <a:pos x="wd2" y="hd2"/>
                </a:cxn>
              </a:cxnLst>
              <a:rect l="0" t="0" r="r" b="b"/>
              <a:pathLst>
                <a:path w="21532" h="18599" extrusionOk="0">
                  <a:moveTo>
                    <a:pt x="21502" y="14580"/>
                  </a:moveTo>
                  <a:cubicBezTo>
                    <a:pt x="21505" y="8348"/>
                    <a:pt x="21600" y="636"/>
                    <a:pt x="20080" y="1286"/>
                  </a:cubicBezTo>
                  <a:cubicBezTo>
                    <a:pt x="18564" y="1934"/>
                    <a:pt x="17086" y="-66"/>
                    <a:pt x="15568" y="2"/>
                  </a:cubicBezTo>
                  <a:cubicBezTo>
                    <a:pt x="11739" y="176"/>
                    <a:pt x="7876" y="1857"/>
                    <a:pt x="4063" y="3694"/>
                  </a:cubicBezTo>
                  <a:cubicBezTo>
                    <a:pt x="2912" y="4249"/>
                    <a:pt x="1693" y="4057"/>
                    <a:pt x="574" y="5847"/>
                  </a:cubicBezTo>
                  <a:cubicBezTo>
                    <a:pt x="410" y="9664"/>
                    <a:pt x="232" y="13684"/>
                    <a:pt x="0" y="17399"/>
                  </a:cubicBezTo>
                  <a:cubicBezTo>
                    <a:pt x="7160" y="21534"/>
                    <a:pt x="14347" y="13237"/>
                    <a:pt x="21532" y="18414"/>
                  </a:cubicBezTo>
                  <a:cubicBezTo>
                    <a:pt x="21505" y="17283"/>
                    <a:pt x="21501" y="15968"/>
                    <a:pt x="21502" y="14580"/>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4"/>
            <p:cNvSpPr/>
            <p:nvPr/>
          </p:nvSpPr>
          <p:spPr>
            <a:xfrm>
              <a:off x="12700" y="177799"/>
              <a:ext cx="1408472" cy="39410"/>
            </a:xfrm>
            <a:custGeom>
              <a:avLst/>
              <a:gdLst/>
              <a:ahLst/>
              <a:cxnLst>
                <a:cxn ang="0">
                  <a:pos x="wd2" y="hd2"/>
                </a:cxn>
                <a:cxn ang="5400000">
                  <a:pos x="wd2" y="hd2"/>
                </a:cxn>
                <a:cxn ang="10800000">
                  <a:pos x="wd2" y="hd2"/>
                </a:cxn>
                <a:cxn ang="16200000">
                  <a:pos x="wd2" y="hd2"/>
                </a:cxn>
              </a:cxnLst>
              <a:rect l="0" t="0" r="r" b="b"/>
              <a:pathLst>
                <a:path w="21600" h="21190" extrusionOk="0">
                  <a:moveTo>
                    <a:pt x="0" y="21190"/>
                  </a:moveTo>
                  <a:cubicBezTo>
                    <a:pt x="5541" y="19443"/>
                    <a:pt x="11053" y="-410"/>
                    <a:pt x="16600" y="7"/>
                  </a:cubicBezTo>
                  <a:cubicBezTo>
                    <a:pt x="18192" y="127"/>
                    <a:pt x="20043" y="2411"/>
                    <a:pt x="21600" y="241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235"/>
            <p:cNvSpPr/>
            <p:nvPr/>
          </p:nvSpPr>
          <p:spPr>
            <a:xfrm>
              <a:off x="114300" y="127000"/>
              <a:ext cx="47886" cy="7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90" y="2321"/>
                    <a:pt x="12587" y="18565"/>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6"/>
            <p:cNvSpPr/>
            <p:nvPr/>
          </p:nvSpPr>
          <p:spPr>
            <a:xfrm>
              <a:off x="3937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237"/>
            <p:cNvSpPr/>
            <p:nvPr/>
          </p:nvSpPr>
          <p:spPr>
            <a:xfrm>
              <a:off x="254000" y="342900"/>
              <a:ext cx="903425" cy="514952"/>
            </a:xfrm>
            <a:custGeom>
              <a:avLst/>
              <a:gdLst/>
              <a:ahLst/>
              <a:cxnLst>
                <a:cxn ang="0">
                  <a:pos x="wd2" y="hd2"/>
                </a:cxn>
                <a:cxn ang="5400000">
                  <a:pos x="wd2" y="hd2"/>
                </a:cxn>
                <a:cxn ang="10800000">
                  <a:pos x="wd2" y="hd2"/>
                </a:cxn>
                <a:cxn ang="16200000">
                  <a:pos x="wd2" y="hd2"/>
                </a:cxn>
              </a:cxnLst>
              <a:rect l="0" t="0" r="r" b="b"/>
              <a:pathLst>
                <a:path w="21598" h="21600" extrusionOk="0">
                  <a:moveTo>
                    <a:pt x="0" y="21600"/>
                  </a:moveTo>
                  <a:cubicBezTo>
                    <a:pt x="675" y="19527"/>
                    <a:pt x="1295" y="17574"/>
                    <a:pt x="2271" y="15812"/>
                  </a:cubicBezTo>
                  <a:cubicBezTo>
                    <a:pt x="3554" y="13497"/>
                    <a:pt x="4726" y="11000"/>
                    <a:pt x="5966" y="8625"/>
                  </a:cubicBezTo>
                  <a:cubicBezTo>
                    <a:pt x="6457" y="7684"/>
                    <a:pt x="7204" y="6859"/>
                    <a:pt x="7569" y="5778"/>
                  </a:cubicBezTo>
                  <a:cubicBezTo>
                    <a:pt x="9848" y="7702"/>
                    <a:pt x="11807" y="10561"/>
                    <a:pt x="13725" y="13236"/>
                  </a:cubicBezTo>
                  <a:cubicBezTo>
                    <a:pt x="15803" y="8076"/>
                    <a:pt x="18595" y="4491"/>
                    <a:pt x="21191" y="223"/>
                  </a:cubicBezTo>
                  <a:cubicBezTo>
                    <a:pt x="19866" y="384"/>
                    <a:pt x="18530" y="679"/>
                    <a:pt x="17304" y="1526"/>
                  </a:cubicBezTo>
                  <a:cubicBezTo>
                    <a:pt x="18746" y="1531"/>
                    <a:pt x="20225" y="918"/>
                    <a:pt x="21510" y="0"/>
                  </a:cubicBezTo>
                  <a:cubicBezTo>
                    <a:pt x="21413" y="69"/>
                    <a:pt x="21597" y="2297"/>
                    <a:pt x="21598" y="2652"/>
                  </a:cubicBezTo>
                  <a:cubicBezTo>
                    <a:pt x="21600" y="3720"/>
                    <a:pt x="21483" y="4781"/>
                    <a:pt x="21500" y="585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238"/>
            <p:cNvSpPr/>
            <p:nvPr/>
          </p:nvSpPr>
          <p:spPr>
            <a:xfrm>
              <a:off x="2540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4" name="Group 248"/>
          <p:cNvGrpSpPr/>
          <p:nvPr/>
        </p:nvGrpSpPr>
        <p:grpSpPr>
          <a:xfrm>
            <a:off x="6540705" y="1785788"/>
            <a:ext cx="5002250" cy="3565127"/>
            <a:chOff x="0" y="0"/>
            <a:chExt cx="2716291" cy="1925825"/>
          </a:xfrm>
        </p:grpSpPr>
        <p:sp>
          <p:nvSpPr>
            <p:cNvPr id="5" name="chenying0907 240"/>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cubicBezTo>
                    <a:pt x="21600" y="0"/>
                    <a:pt x="21528" y="3631"/>
                    <a:pt x="19142" y="5065"/>
                  </a:cubicBezTo>
                  <a:cubicBezTo>
                    <a:pt x="16756" y="6499"/>
                    <a:pt x="10886" y="8022"/>
                    <a:pt x="9139" y="8882"/>
                  </a:cubicBezTo>
                  <a:cubicBezTo>
                    <a:pt x="7391" y="9742"/>
                    <a:pt x="3314" y="9080"/>
                    <a:pt x="2104" y="8793"/>
                  </a:cubicBezTo>
                  <a:cubicBezTo>
                    <a:pt x="895" y="8506"/>
                    <a:pt x="0" y="5406"/>
                    <a:pt x="0" y="5406"/>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41"/>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242"/>
            <p:cNvSpPr/>
            <p:nvPr/>
          </p:nvSpPr>
          <p:spPr>
            <a:xfrm>
              <a:off x="330200" y="-1"/>
              <a:ext cx="2037325" cy="1445056"/>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243"/>
            <p:cNvSpPr/>
            <p:nvPr/>
          </p:nvSpPr>
          <p:spPr>
            <a:xfrm>
              <a:off x="0" y="1397000"/>
              <a:ext cx="2716292" cy="413477"/>
            </a:xfrm>
            <a:custGeom>
              <a:avLst/>
              <a:gdLst/>
              <a:ahLst/>
              <a:cxnLst>
                <a:cxn ang="0">
                  <a:pos x="wd2" y="hd2"/>
                </a:cxn>
                <a:cxn ang="5400000">
                  <a:pos x="wd2" y="hd2"/>
                </a:cxn>
                <a:cxn ang="10800000">
                  <a:pos x="wd2" y="hd2"/>
                </a:cxn>
                <a:cxn ang="16200000">
                  <a:pos x="wd2" y="hd2"/>
                </a:cxn>
              </a:cxnLst>
              <a:rect l="0" t="0" r="r" b="b"/>
              <a:pathLst>
                <a:path w="19967" h="19362" extrusionOk="0">
                  <a:moveTo>
                    <a:pt x="2982" y="2337"/>
                  </a:moveTo>
                  <a:cubicBezTo>
                    <a:pt x="2484" y="7946"/>
                    <a:pt x="-88" y="9406"/>
                    <a:pt x="2" y="16856"/>
                  </a:cubicBezTo>
                  <a:cubicBezTo>
                    <a:pt x="60" y="21600"/>
                    <a:pt x="11693" y="18139"/>
                    <a:pt x="12961" y="18209"/>
                  </a:cubicBezTo>
                  <a:cubicBezTo>
                    <a:pt x="15091" y="18326"/>
                    <a:pt x="17165" y="15834"/>
                    <a:pt x="19280" y="15305"/>
                  </a:cubicBezTo>
                  <a:cubicBezTo>
                    <a:pt x="21512" y="14747"/>
                    <a:pt x="17624" y="1965"/>
                    <a:pt x="17229"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244"/>
            <p:cNvSpPr/>
            <p:nvPr/>
          </p:nvSpPr>
          <p:spPr>
            <a:xfrm>
              <a:off x="1155700" y="1701800"/>
              <a:ext cx="383109" cy="9992"/>
            </a:xfrm>
            <a:custGeom>
              <a:avLst/>
              <a:gdLst/>
              <a:ahLst/>
              <a:cxnLst>
                <a:cxn ang="0">
                  <a:pos x="wd2" y="hd2"/>
                </a:cxn>
                <a:cxn ang="5400000">
                  <a:pos x="wd2" y="hd2"/>
                </a:cxn>
                <a:cxn ang="10800000">
                  <a:pos x="wd2" y="hd2"/>
                </a:cxn>
                <a:cxn ang="16200000">
                  <a:pos x="wd2" y="hd2"/>
                </a:cxn>
              </a:cxnLst>
              <a:rect l="0" t="0" r="r" b="b"/>
              <a:pathLst>
                <a:path w="21600" h="21119" extrusionOk="0">
                  <a:moveTo>
                    <a:pt x="0" y="21102"/>
                  </a:moveTo>
                  <a:cubicBezTo>
                    <a:pt x="7219" y="21600"/>
                    <a:pt x="14386" y="11167"/>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245"/>
            <p:cNvSpPr/>
            <p:nvPr/>
          </p:nvSpPr>
          <p:spPr>
            <a:xfrm>
              <a:off x="495300" y="1485900"/>
              <a:ext cx="1791581" cy="42558"/>
            </a:xfrm>
            <a:custGeom>
              <a:avLst/>
              <a:gdLst/>
              <a:ahLst/>
              <a:cxnLst>
                <a:cxn ang="0">
                  <a:pos x="wd2" y="hd2"/>
                </a:cxn>
                <a:cxn ang="5400000">
                  <a:pos x="wd2" y="hd2"/>
                </a:cxn>
                <a:cxn ang="10800000">
                  <a:pos x="wd2" y="hd2"/>
                </a:cxn>
                <a:cxn ang="16200000">
                  <a:pos x="wd2" y="hd2"/>
                </a:cxn>
              </a:cxnLst>
              <a:rect l="0" t="0" r="r" b="b"/>
              <a:pathLst>
                <a:path w="21600" h="15413" extrusionOk="0">
                  <a:moveTo>
                    <a:pt x="0" y="10843"/>
                  </a:moveTo>
                  <a:cubicBezTo>
                    <a:pt x="1470" y="21600"/>
                    <a:pt x="3381" y="10281"/>
                    <a:pt x="4897" y="8096"/>
                  </a:cubicBezTo>
                  <a:cubicBezTo>
                    <a:pt x="7216" y="4750"/>
                    <a:pt x="9513" y="5511"/>
                    <a:pt x="11833" y="3600"/>
                  </a:cubicBezTo>
                  <a:cubicBezTo>
                    <a:pt x="14948" y="1033"/>
                    <a:pt x="18542" y="1271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246"/>
            <p:cNvSpPr/>
            <p:nvPr/>
          </p:nvSpPr>
          <p:spPr>
            <a:xfrm>
              <a:off x="330200" y="1600199"/>
              <a:ext cx="2028206" cy="53562"/>
            </a:xfrm>
            <a:custGeom>
              <a:avLst/>
              <a:gdLst/>
              <a:ahLst/>
              <a:cxnLst>
                <a:cxn ang="0">
                  <a:pos x="wd2" y="hd2"/>
                </a:cxn>
                <a:cxn ang="5400000">
                  <a:pos x="wd2" y="hd2"/>
                </a:cxn>
                <a:cxn ang="10800000">
                  <a:pos x="wd2" y="hd2"/>
                </a:cxn>
                <a:cxn ang="16200000">
                  <a:pos x="wd2" y="hd2"/>
                </a:cxn>
              </a:cxnLst>
              <a:rect l="0" t="0" r="r" b="b"/>
              <a:pathLst>
                <a:path w="21600" h="12183" extrusionOk="0">
                  <a:moveTo>
                    <a:pt x="0" y="4541"/>
                  </a:moveTo>
                  <a:cubicBezTo>
                    <a:pt x="2051" y="21600"/>
                    <a:pt x="5584" y="4838"/>
                    <a:pt x="7810" y="4383"/>
                  </a:cubicBezTo>
                  <a:cubicBezTo>
                    <a:pt x="10095" y="3916"/>
                    <a:pt x="12384" y="6226"/>
                    <a:pt x="14669" y="6441"/>
                  </a:cubicBezTo>
                  <a:cubicBezTo>
                    <a:pt x="16760" y="6634"/>
                    <a:pt x="19410" y="609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247"/>
            <p:cNvSpPr/>
            <p:nvPr/>
          </p:nvSpPr>
          <p:spPr>
            <a:xfrm>
              <a:off x="571500" y="165099"/>
              <a:ext cx="1451536" cy="1074131"/>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8" name="chenying0907 148"/>
          <p:cNvSpPr/>
          <p:nvPr/>
        </p:nvSpPr>
        <p:spPr>
          <a:xfrm>
            <a:off x="465415" y="1507085"/>
            <a:ext cx="6270165" cy="477938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This project used taxi trip records in 2020-2021 such as:</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1. Yellow Taxi Trip Records (&gt;1 million records per month)</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2. Green Taxi Trip Records (&gt; 1 million records per month)</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3. Taxi Zone Lookup Table</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endPar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The taxi trip includes fields capturing: </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Pick-up and drop-off dates/times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Pick-up and drop-off locations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Trip distances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Itemized fares </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Rate types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Payment types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Driver-reported passenger counts</a:t>
            </a:r>
          </a:p>
          <a:p>
            <a:pPr marL="342900" indent="-342900" defTabSz="457200">
              <a:lnSpc>
                <a:spcPct val="120000"/>
              </a:lnSpc>
              <a:buAutoNum type="arabicPeriod"/>
              <a:tabLst>
                <a:tab pos="1066800" algn="l"/>
              </a:tabLst>
              <a:defRPr sz="3600">
                <a:solidFill>
                  <a:srgbClr val="475278"/>
                </a:solidFill>
                <a:latin typeface="Noteworthy Bold"/>
                <a:ea typeface="Noteworthy Bold"/>
                <a:cs typeface="Noteworthy Bold"/>
                <a:sym typeface="Noteworthy Bold"/>
              </a:defRPr>
            </a:pPr>
            <a:endPar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That data can access in: https://www1.nyc.gov/site/</a:t>
            </a:r>
            <a:r>
              <a:rPr lang="en-US" sz="1600" dirty="0" err="1">
                <a:latin typeface="萝莉体 第二版" panose="02000500000000000000" pitchFamily="2" charset="-122"/>
                <a:ea typeface="萝莉体 第二版" panose="02000500000000000000" pitchFamily="2" charset="-122"/>
                <a:cs typeface="萝莉体 第二版" panose="02000500000000000000" pitchFamily="2" charset="-122"/>
              </a:rPr>
              <a:t>tlc</a:t>
            </a: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/about/</a:t>
            </a:r>
            <a:r>
              <a:rPr lang="en-US" sz="1600" dirty="0" err="1">
                <a:latin typeface="萝莉体 第二版" panose="02000500000000000000" pitchFamily="2" charset="-122"/>
                <a:ea typeface="萝莉体 第二版" panose="02000500000000000000" pitchFamily="2" charset="-122"/>
                <a:cs typeface="萝莉体 第二版" panose="02000500000000000000" pitchFamily="2" charset="-122"/>
              </a:rPr>
              <a:t>tlc</a:t>
            </a:r>
            <a:r>
              <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rPr>
              <a:t>-trip-record-</a:t>
            </a:r>
            <a:r>
              <a:rPr lang="en-US" sz="1600" dirty="0" err="1">
                <a:latin typeface="萝莉体 第二版" panose="02000500000000000000" pitchFamily="2" charset="-122"/>
                <a:ea typeface="萝莉体 第二版" panose="02000500000000000000" pitchFamily="2" charset="-122"/>
                <a:cs typeface="萝莉体 第二版" panose="02000500000000000000" pitchFamily="2" charset="-122"/>
              </a:rPr>
              <a:t>data.page</a:t>
            </a:r>
            <a:endParaRPr lang="en-US" sz="16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0" name="文本框 12">
            <a:extLst>
              <a:ext uri="{FF2B5EF4-FFF2-40B4-BE49-F238E27FC236}">
                <a16:creationId xmlns:a16="http://schemas.microsoft.com/office/drawing/2014/main" id="{0FF16B34-C2A1-1146-B3F3-59D05C9A67A5}"/>
              </a:ext>
            </a:extLst>
          </p:cNvPr>
          <p:cNvSpPr txBox="1"/>
          <p:nvPr/>
        </p:nvSpPr>
        <p:spPr>
          <a:xfrm>
            <a:off x="402350" y="465420"/>
            <a:ext cx="4934942" cy="923330"/>
          </a:xfrm>
          <a:prstGeom prst="rect">
            <a:avLst/>
          </a:prstGeom>
          <a:noFill/>
        </p:spPr>
        <p:txBody>
          <a:bodyPr wrap="none" rtlCol="0">
            <a:spAutoFit/>
          </a:bodyPr>
          <a:lstStyle/>
          <a:p>
            <a:pPr algn="r"/>
            <a:r>
              <a:rPr kumimoji="1" lang="en-US" altLang="zh-CN"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DATA SOURCE</a:t>
            </a:r>
            <a:endParaRPr kumimoji="1" lang="zh-CN" altLang="en-US"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extLst>
      <p:ext uri="{BB962C8B-B14F-4D97-AF65-F5344CB8AC3E}">
        <p14:creationId xmlns:p14="http://schemas.microsoft.com/office/powerpoint/2010/main" val="41281898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39"/>
          <p:cNvGrpSpPr/>
          <p:nvPr/>
        </p:nvGrpSpPr>
        <p:grpSpPr>
          <a:xfrm>
            <a:off x="4988046" y="2392380"/>
            <a:ext cx="1995186" cy="1179533"/>
            <a:chOff x="0" y="0"/>
            <a:chExt cx="1451061" cy="857851"/>
          </a:xfrm>
        </p:grpSpPr>
        <p:sp>
          <p:nvSpPr>
            <p:cNvPr id="13" name="chenying0907 233"/>
            <p:cNvSpPr/>
            <p:nvPr/>
          </p:nvSpPr>
          <p:spPr>
            <a:xfrm>
              <a:off x="0" y="-1"/>
              <a:ext cx="1451062" cy="200618"/>
            </a:xfrm>
            <a:custGeom>
              <a:avLst/>
              <a:gdLst/>
              <a:ahLst/>
              <a:cxnLst>
                <a:cxn ang="0">
                  <a:pos x="wd2" y="hd2"/>
                </a:cxn>
                <a:cxn ang="5400000">
                  <a:pos x="wd2" y="hd2"/>
                </a:cxn>
                <a:cxn ang="10800000">
                  <a:pos x="wd2" y="hd2"/>
                </a:cxn>
                <a:cxn ang="16200000">
                  <a:pos x="wd2" y="hd2"/>
                </a:cxn>
              </a:cxnLst>
              <a:rect l="0" t="0" r="r" b="b"/>
              <a:pathLst>
                <a:path w="21532" h="18599" extrusionOk="0">
                  <a:moveTo>
                    <a:pt x="21502" y="14580"/>
                  </a:moveTo>
                  <a:cubicBezTo>
                    <a:pt x="21505" y="8348"/>
                    <a:pt x="21600" y="636"/>
                    <a:pt x="20080" y="1286"/>
                  </a:cubicBezTo>
                  <a:cubicBezTo>
                    <a:pt x="18564" y="1934"/>
                    <a:pt x="17086" y="-66"/>
                    <a:pt x="15568" y="2"/>
                  </a:cubicBezTo>
                  <a:cubicBezTo>
                    <a:pt x="11739" y="176"/>
                    <a:pt x="7876" y="1857"/>
                    <a:pt x="4063" y="3694"/>
                  </a:cubicBezTo>
                  <a:cubicBezTo>
                    <a:pt x="2912" y="4249"/>
                    <a:pt x="1693" y="4057"/>
                    <a:pt x="574" y="5847"/>
                  </a:cubicBezTo>
                  <a:cubicBezTo>
                    <a:pt x="410" y="9664"/>
                    <a:pt x="232" y="13684"/>
                    <a:pt x="0" y="17399"/>
                  </a:cubicBezTo>
                  <a:cubicBezTo>
                    <a:pt x="7160" y="21534"/>
                    <a:pt x="14347" y="13237"/>
                    <a:pt x="21532" y="18414"/>
                  </a:cubicBezTo>
                  <a:cubicBezTo>
                    <a:pt x="21505" y="17283"/>
                    <a:pt x="21501" y="15968"/>
                    <a:pt x="21502" y="14580"/>
                  </a:cubicBezTo>
                  <a:close/>
                </a:path>
              </a:pathLst>
            </a:custGeom>
            <a:solidFill>
              <a:schemeClr val="accent4"/>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234"/>
            <p:cNvSpPr/>
            <p:nvPr/>
          </p:nvSpPr>
          <p:spPr>
            <a:xfrm>
              <a:off x="12700" y="177799"/>
              <a:ext cx="1408472" cy="39410"/>
            </a:xfrm>
            <a:custGeom>
              <a:avLst/>
              <a:gdLst/>
              <a:ahLst/>
              <a:cxnLst>
                <a:cxn ang="0">
                  <a:pos x="wd2" y="hd2"/>
                </a:cxn>
                <a:cxn ang="5400000">
                  <a:pos x="wd2" y="hd2"/>
                </a:cxn>
                <a:cxn ang="10800000">
                  <a:pos x="wd2" y="hd2"/>
                </a:cxn>
                <a:cxn ang="16200000">
                  <a:pos x="wd2" y="hd2"/>
                </a:cxn>
              </a:cxnLst>
              <a:rect l="0" t="0" r="r" b="b"/>
              <a:pathLst>
                <a:path w="21600" h="21190" extrusionOk="0">
                  <a:moveTo>
                    <a:pt x="0" y="21190"/>
                  </a:moveTo>
                  <a:cubicBezTo>
                    <a:pt x="5541" y="19443"/>
                    <a:pt x="11053" y="-410"/>
                    <a:pt x="16600" y="7"/>
                  </a:cubicBezTo>
                  <a:cubicBezTo>
                    <a:pt x="18192" y="127"/>
                    <a:pt x="20043" y="2411"/>
                    <a:pt x="21600" y="241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235"/>
            <p:cNvSpPr/>
            <p:nvPr/>
          </p:nvSpPr>
          <p:spPr>
            <a:xfrm>
              <a:off x="114300" y="127000"/>
              <a:ext cx="47886" cy="7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8990" y="2321"/>
                    <a:pt x="12587" y="18565"/>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236"/>
            <p:cNvSpPr/>
            <p:nvPr/>
          </p:nvSpPr>
          <p:spPr>
            <a:xfrm>
              <a:off x="3937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237"/>
            <p:cNvSpPr/>
            <p:nvPr/>
          </p:nvSpPr>
          <p:spPr>
            <a:xfrm>
              <a:off x="254000" y="342900"/>
              <a:ext cx="903425" cy="514952"/>
            </a:xfrm>
            <a:custGeom>
              <a:avLst/>
              <a:gdLst/>
              <a:ahLst/>
              <a:cxnLst>
                <a:cxn ang="0">
                  <a:pos x="wd2" y="hd2"/>
                </a:cxn>
                <a:cxn ang="5400000">
                  <a:pos x="wd2" y="hd2"/>
                </a:cxn>
                <a:cxn ang="10800000">
                  <a:pos x="wd2" y="hd2"/>
                </a:cxn>
                <a:cxn ang="16200000">
                  <a:pos x="wd2" y="hd2"/>
                </a:cxn>
              </a:cxnLst>
              <a:rect l="0" t="0" r="r" b="b"/>
              <a:pathLst>
                <a:path w="21598" h="21600" extrusionOk="0">
                  <a:moveTo>
                    <a:pt x="0" y="21600"/>
                  </a:moveTo>
                  <a:cubicBezTo>
                    <a:pt x="675" y="19527"/>
                    <a:pt x="1295" y="17574"/>
                    <a:pt x="2271" y="15812"/>
                  </a:cubicBezTo>
                  <a:cubicBezTo>
                    <a:pt x="3554" y="13497"/>
                    <a:pt x="4726" y="11000"/>
                    <a:pt x="5966" y="8625"/>
                  </a:cubicBezTo>
                  <a:cubicBezTo>
                    <a:pt x="6457" y="7684"/>
                    <a:pt x="7204" y="6859"/>
                    <a:pt x="7569" y="5778"/>
                  </a:cubicBezTo>
                  <a:cubicBezTo>
                    <a:pt x="9848" y="7702"/>
                    <a:pt x="11807" y="10561"/>
                    <a:pt x="13725" y="13236"/>
                  </a:cubicBezTo>
                  <a:cubicBezTo>
                    <a:pt x="15803" y="8076"/>
                    <a:pt x="18595" y="4491"/>
                    <a:pt x="21191" y="223"/>
                  </a:cubicBezTo>
                  <a:cubicBezTo>
                    <a:pt x="19866" y="384"/>
                    <a:pt x="18530" y="679"/>
                    <a:pt x="17304" y="1526"/>
                  </a:cubicBezTo>
                  <a:cubicBezTo>
                    <a:pt x="18746" y="1531"/>
                    <a:pt x="20225" y="918"/>
                    <a:pt x="21510" y="0"/>
                  </a:cubicBezTo>
                  <a:cubicBezTo>
                    <a:pt x="21413" y="69"/>
                    <a:pt x="21597" y="2297"/>
                    <a:pt x="21598" y="2652"/>
                  </a:cubicBezTo>
                  <a:cubicBezTo>
                    <a:pt x="21600" y="3720"/>
                    <a:pt x="21483" y="4781"/>
                    <a:pt x="21500" y="585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8" name="chenying0907 238"/>
            <p:cNvSpPr/>
            <p:nvPr/>
          </p:nvSpPr>
          <p:spPr>
            <a:xfrm>
              <a:off x="254000" y="114300"/>
              <a:ext cx="49957" cy="5276"/>
            </a:xfrm>
            <a:custGeom>
              <a:avLst/>
              <a:gdLst/>
              <a:ahLst/>
              <a:cxnLst>
                <a:cxn ang="0">
                  <a:pos x="wd2" y="hd2"/>
                </a:cxn>
                <a:cxn ang="5400000">
                  <a:pos x="wd2" y="hd2"/>
                </a:cxn>
                <a:cxn ang="10800000">
                  <a:pos x="wd2" y="hd2"/>
                </a:cxn>
                <a:cxn ang="16200000">
                  <a:pos x="wd2" y="hd2"/>
                </a:cxn>
              </a:cxnLst>
              <a:rect l="0" t="0" r="r" b="b"/>
              <a:pathLst>
                <a:path w="21600" h="19284" extrusionOk="0">
                  <a:moveTo>
                    <a:pt x="0" y="19284"/>
                  </a:moveTo>
                  <a:cubicBezTo>
                    <a:pt x="7255" y="4098"/>
                    <a:pt x="15514" y="-2316"/>
                    <a:pt x="21600" y="744"/>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4" name="Group 248"/>
          <p:cNvGrpSpPr/>
          <p:nvPr/>
        </p:nvGrpSpPr>
        <p:grpSpPr>
          <a:xfrm>
            <a:off x="4184780" y="2165369"/>
            <a:ext cx="3734857" cy="2647981"/>
            <a:chOff x="0" y="0"/>
            <a:chExt cx="2716291" cy="1925825"/>
          </a:xfrm>
        </p:grpSpPr>
        <p:sp>
          <p:nvSpPr>
            <p:cNvPr id="5" name="chenying0907 240"/>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cubicBezTo>
                    <a:pt x="21600" y="0"/>
                    <a:pt x="21528" y="3631"/>
                    <a:pt x="19142" y="5065"/>
                  </a:cubicBezTo>
                  <a:cubicBezTo>
                    <a:pt x="16756" y="6499"/>
                    <a:pt x="10886" y="8022"/>
                    <a:pt x="9139" y="8882"/>
                  </a:cubicBezTo>
                  <a:cubicBezTo>
                    <a:pt x="7391" y="9742"/>
                    <a:pt x="3314" y="9080"/>
                    <a:pt x="2104" y="8793"/>
                  </a:cubicBezTo>
                  <a:cubicBezTo>
                    <a:pt x="895" y="8506"/>
                    <a:pt x="0" y="5406"/>
                    <a:pt x="0" y="5406"/>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 name="chenying0907 241"/>
            <p:cNvSpPr/>
            <p:nvPr/>
          </p:nvSpPr>
          <p:spPr>
            <a:xfrm>
              <a:off x="0" y="1676400"/>
              <a:ext cx="2715977" cy="249426"/>
            </a:xfrm>
            <a:custGeom>
              <a:avLst/>
              <a:gdLst/>
              <a:ahLst/>
              <a:cxnLst>
                <a:cxn ang="0">
                  <a:pos x="wd2" y="hd2"/>
                </a:cxn>
                <a:cxn ang="5400000">
                  <a:pos x="wd2" y="hd2"/>
                </a:cxn>
                <a:cxn ang="10800000">
                  <a:pos x="wd2" y="hd2"/>
                </a:cxn>
                <a:cxn ang="16200000">
                  <a:pos x="wd2" y="hd2"/>
                </a:cxn>
              </a:cxnLst>
              <a:rect l="0" t="0" r="r" b="b"/>
              <a:pathLst>
                <a:path w="21600" h="19111" extrusionOk="0">
                  <a:moveTo>
                    <a:pt x="0" y="5406"/>
                  </a:moveTo>
                  <a:cubicBezTo>
                    <a:pt x="267" y="21600"/>
                    <a:pt x="1962" y="18624"/>
                    <a:pt x="2580" y="18533"/>
                  </a:cubicBezTo>
                  <a:cubicBezTo>
                    <a:pt x="6473" y="17963"/>
                    <a:pt x="11292" y="18139"/>
                    <a:pt x="14672" y="19040"/>
                  </a:cubicBezTo>
                  <a:cubicBezTo>
                    <a:pt x="16249" y="19460"/>
                    <a:pt x="17722" y="17895"/>
                    <a:pt x="19287" y="17777"/>
                  </a:cubicBezTo>
                  <a:cubicBezTo>
                    <a:pt x="20687" y="17673"/>
                    <a:pt x="21302" y="13015"/>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242"/>
            <p:cNvSpPr/>
            <p:nvPr/>
          </p:nvSpPr>
          <p:spPr>
            <a:xfrm>
              <a:off x="330200" y="-1"/>
              <a:ext cx="2037325" cy="1445056"/>
            </a:xfrm>
            <a:custGeom>
              <a:avLst/>
              <a:gdLst/>
              <a:ahLst/>
              <a:cxnLst>
                <a:cxn ang="0">
                  <a:pos x="wd2" y="hd2"/>
                </a:cxn>
                <a:cxn ang="5400000">
                  <a:pos x="wd2" y="hd2"/>
                </a:cxn>
                <a:cxn ang="10800000">
                  <a:pos x="wd2" y="hd2"/>
                </a:cxn>
                <a:cxn ang="16200000">
                  <a:pos x="wd2" y="hd2"/>
                </a:cxn>
              </a:cxnLst>
              <a:rect l="0" t="0" r="r" b="b"/>
              <a:pathLst>
                <a:path w="20818" h="20467" extrusionOk="0">
                  <a:moveTo>
                    <a:pt x="6743" y="20235"/>
                  </a:moveTo>
                  <a:cubicBezTo>
                    <a:pt x="4869" y="20402"/>
                    <a:pt x="2655" y="19887"/>
                    <a:pt x="841" y="20467"/>
                  </a:cubicBezTo>
                  <a:cubicBezTo>
                    <a:pt x="64" y="17137"/>
                    <a:pt x="206" y="13015"/>
                    <a:pt x="109" y="9574"/>
                  </a:cubicBezTo>
                  <a:cubicBezTo>
                    <a:pt x="60" y="7846"/>
                    <a:pt x="-454" y="2501"/>
                    <a:pt x="1272" y="1530"/>
                  </a:cubicBezTo>
                  <a:cubicBezTo>
                    <a:pt x="3015" y="550"/>
                    <a:pt x="7168" y="345"/>
                    <a:pt x="9094" y="332"/>
                  </a:cubicBezTo>
                  <a:cubicBezTo>
                    <a:pt x="12066" y="311"/>
                    <a:pt x="19449" y="-1133"/>
                    <a:pt x="20092" y="2167"/>
                  </a:cubicBezTo>
                  <a:cubicBezTo>
                    <a:pt x="21146" y="7570"/>
                    <a:pt x="20836" y="14255"/>
                    <a:pt x="20499" y="19764"/>
                  </a:cubicBezTo>
                  <a:cubicBezTo>
                    <a:pt x="18609" y="19687"/>
                    <a:pt x="16502" y="19701"/>
                    <a:pt x="14604" y="19846"/>
                  </a:cubicBezTo>
                  <a:cubicBezTo>
                    <a:pt x="13261" y="19949"/>
                    <a:pt x="8018" y="20122"/>
                    <a:pt x="6743" y="2023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243"/>
            <p:cNvSpPr/>
            <p:nvPr/>
          </p:nvSpPr>
          <p:spPr>
            <a:xfrm>
              <a:off x="0" y="1397000"/>
              <a:ext cx="2716292" cy="413477"/>
            </a:xfrm>
            <a:custGeom>
              <a:avLst/>
              <a:gdLst/>
              <a:ahLst/>
              <a:cxnLst>
                <a:cxn ang="0">
                  <a:pos x="wd2" y="hd2"/>
                </a:cxn>
                <a:cxn ang="5400000">
                  <a:pos x="wd2" y="hd2"/>
                </a:cxn>
                <a:cxn ang="10800000">
                  <a:pos x="wd2" y="hd2"/>
                </a:cxn>
                <a:cxn ang="16200000">
                  <a:pos x="wd2" y="hd2"/>
                </a:cxn>
              </a:cxnLst>
              <a:rect l="0" t="0" r="r" b="b"/>
              <a:pathLst>
                <a:path w="19967" h="19362" extrusionOk="0">
                  <a:moveTo>
                    <a:pt x="2982" y="2337"/>
                  </a:moveTo>
                  <a:cubicBezTo>
                    <a:pt x="2484" y="7946"/>
                    <a:pt x="-88" y="9406"/>
                    <a:pt x="2" y="16856"/>
                  </a:cubicBezTo>
                  <a:cubicBezTo>
                    <a:pt x="60" y="21600"/>
                    <a:pt x="11693" y="18139"/>
                    <a:pt x="12961" y="18209"/>
                  </a:cubicBezTo>
                  <a:cubicBezTo>
                    <a:pt x="15091" y="18326"/>
                    <a:pt x="17165" y="15834"/>
                    <a:pt x="19280" y="15305"/>
                  </a:cubicBezTo>
                  <a:cubicBezTo>
                    <a:pt x="21512" y="14747"/>
                    <a:pt x="17624" y="1965"/>
                    <a:pt x="17229"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244"/>
            <p:cNvSpPr/>
            <p:nvPr/>
          </p:nvSpPr>
          <p:spPr>
            <a:xfrm>
              <a:off x="1155700" y="1701800"/>
              <a:ext cx="383109" cy="9992"/>
            </a:xfrm>
            <a:custGeom>
              <a:avLst/>
              <a:gdLst/>
              <a:ahLst/>
              <a:cxnLst>
                <a:cxn ang="0">
                  <a:pos x="wd2" y="hd2"/>
                </a:cxn>
                <a:cxn ang="5400000">
                  <a:pos x="wd2" y="hd2"/>
                </a:cxn>
                <a:cxn ang="10800000">
                  <a:pos x="wd2" y="hd2"/>
                </a:cxn>
                <a:cxn ang="16200000">
                  <a:pos x="wd2" y="hd2"/>
                </a:cxn>
              </a:cxnLst>
              <a:rect l="0" t="0" r="r" b="b"/>
              <a:pathLst>
                <a:path w="21600" h="21119" extrusionOk="0">
                  <a:moveTo>
                    <a:pt x="0" y="21102"/>
                  </a:moveTo>
                  <a:cubicBezTo>
                    <a:pt x="7219" y="21600"/>
                    <a:pt x="14386" y="11167"/>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245"/>
            <p:cNvSpPr/>
            <p:nvPr/>
          </p:nvSpPr>
          <p:spPr>
            <a:xfrm>
              <a:off x="495300" y="1485900"/>
              <a:ext cx="1791581" cy="42558"/>
            </a:xfrm>
            <a:custGeom>
              <a:avLst/>
              <a:gdLst/>
              <a:ahLst/>
              <a:cxnLst>
                <a:cxn ang="0">
                  <a:pos x="wd2" y="hd2"/>
                </a:cxn>
                <a:cxn ang="5400000">
                  <a:pos x="wd2" y="hd2"/>
                </a:cxn>
                <a:cxn ang="10800000">
                  <a:pos x="wd2" y="hd2"/>
                </a:cxn>
                <a:cxn ang="16200000">
                  <a:pos x="wd2" y="hd2"/>
                </a:cxn>
              </a:cxnLst>
              <a:rect l="0" t="0" r="r" b="b"/>
              <a:pathLst>
                <a:path w="21600" h="15413" extrusionOk="0">
                  <a:moveTo>
                    <a:pt x="0" y="10843"/>
                  </a:moveTo>
                  <a:cubicBezTo>
                    <a:pt x="1470" y="21600"/>
                    <a:pt x="3381" y="10281"/>
                    <a:pt x="4897" y="8096"/>
                  </a:cubicBezTo>
                  <a:cubicBezTo>
                    <a:pt x="7216" y="4750"/>
                    <a:pt x="9513" y="5511"/>
                    <a:pt x="11833" y="3600"/>
                  </a:cubicBezTo>
                  <a:cubicBezTo>
                    <a:pt x="14948" y="1033"/>
                    <a:pt x="18542" y="1271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246"/>
            <p:cNvSpPr/>
            <p:nvPr/>
          </p:nvSpPr>
          <p:spPr>
            <a:xfrm>
              <a:off x="330200" y="1600199"/>
              <a:ext cx="2028206" cy="53562"/>
            </a:xfrm>
            <a:custGeom>
              <a:avLst/>
              <a:gdLst/>
              <a:ahLst/>
              <a:cxnLst>
                <a:cxn ang="0">
                  <a:pos x="wd2" y="hd2"/>
                </a:cxn>
                <a:cxn ang="5400000">
                  <a:pos x="wd2" y="hd2"/>
                </a:cxn>
                <a:cxn ang="10800000">
                  <a:pos x="wd2" y="hd2"/>
                </a:cxn>
                <a:cxn ang="16200000">
                  <a:pos x="wd2" y="hd2"/>
                </a:cxn>
              </a:cxnLst>
              <a:rect l="0" t="0" r="r" b="b"/>
              <a:pathLst>
                <a:path w="21600" h="12183" extrusionOk="0">
                  <a:moveTo>
                    <a:pt x="0" y="4541"/>
                  </a:moveTo>
                  <a:cubicBezTo>
                    <a:pt x="2051" y="21600"/>
                    <a:pt x="5584" y="4838"/>
                    <a:pt x="7810" y="4383"/>
                  </a:cubicBezTo>
                  <a:cubicBezTo>
                    <a:pt x="10095" y="3916"/>
                    <a:pt x="12384" y="6226"/>
                    <a:pt x="14669" y="6441"/>
                  </a:cubicBezTo>
                  <a:cubicBezTo>
                    <a:pt x="16760" y="6634"/>
                    <a:pt x="19410" y="609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247"/>
            <p:cNvSpPr/>
            <p:nvPr/>
          </p:nvSpPr>
          <p:spPr>
            <a:xfrm>
              <a:off x="571500" y="165099"/>
              <a:ext cx="1451536" cy="1074131"/>
            </a:xfrm>
            <a:custGeom>
              <a:avLst/>
              <a:gdLst/>
              <a:ahLst/>
              <a:cxnLst>
                <a:cxn ang="0">
                  <a:pos x="wd2" y="hd2"/>
                </a:cxn>
                <a:cxn ang="5400000">
                  <a:pos x="wd2" y="hd2"/>
                </a:cxn>
                <a:cxn ang="10800000">
                  <a:pos x="wd2" y="hd2"/>
                </a:cxn>
                <a:cxn ang="16200000">
                  <a:pos x="wd2" y="hd2"/>
                </a:cxn>
              </a:cxnLst>
              <a:rect l="0" t="0" r="r" b="b"/>
              <a:pathLst>
                <a:path w="20824" h="20694" extrusionOk="0">
                  <a:moveTo>
                    <a:pt x="20629" y="19260"/>
                  </a:moveTo>
                  <a:cubicBezTo>
                    <a:pt x="20977" y="14949"/>
                    <a:pt x="20772" y="10813"/>
                    <a:pt x="20677" y="6492"/>
                  </a:cubicBezTo>
                  <a:cubicBezTo>
                    <a:pt x="20626" y="4148"/>
                    <a:pt x="20883" y="3161"/>
                    <a:pt x="20716" y="794"/>
                  </a:cubicBezTo>
                  <a:cubicBezTo>
                    <a:pt x="20595" y="-906"/>
                    <a:pt x="2257" y="570"/>
                    <a:pt x="640" y="1127"/>
                  </a:cubicBezTo>
                  <a:cubicBezTo>
                    <a:pt x="-623" y="7448"/>
                    <a:pt x="271" y="14260"/>
                    <a:pt x="871" y="20694"/>
                  </a:cubicBezTo>
                  <a:cubicBezTo>
                    <a:pt x="852" y="20484"/>
                    <a:pt x="2889" y="20367"/>
                    <a:pt x="2986" y="20359"/>
                  </a:cubicBezTo>
                  <a:cubicBezTo>
                    <a:pt x="4363" y="20257"/>
                    <a:pt x="20587" y="19755"/>
                    <a:pt x="20595" y="19670"/>
                  </a:cubicBezTo>
                  <a:cubicBezTo>
                    <a:pt x="20607" y="19533"/>
                    <a:pt x="20618" y="19396"/>
                    <a:pt x="20629" y="1926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21" name="chenying0907 79"/>
          <p:cNvSpPr/>
          <p:nvPr/>
        </p:nvSpPr>
        <p:spPr>
          <a:xfrm>
            <a:off x="7615985" y="1907629"/>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 name="chenying0907 79"/>
          <p:cNvSpPr/>
          <p:nvPr/>
        </p:nvSpPr>
        <p:spPr>
          <a:xfrm flipV="1">
            <a:off x="7615985" y="4055256"/>
            <a:ext cx="1089770"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chenying0907 79"/>
          <p:cNvSpPr/>
          <p:nvPr/>
        </p:nvSpPr>
        <p:spPr>
          <a:xfrm flipH="1">
            <a:off x="3375823" y="1907629"/>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79"/>
          <p:cNvSpPr/>
          <p:nvPr/>
        </p:nvSpPr>
        <p:spPr>
          <a:xfrm flipH="1" flipV="1">
            <a:off x="3375823" y="4055256"/>
            <a:ext cx="1089768" cy="1032476"/>
          </a:xfrm>
          <a:custGeom>
            <a:avLst/>
            <a:gdLst>
              <a:gd name="connsiteX0" fmla="*/ 0 w 50596"/>
              <a:gd name="connsiteY0" fmla="*/ 74942 h 75148"/>
              <a:gd name="connsiteX1" fmla="*/ 50596 w 50596"/>
              <a:gd name="connsiteY1" fmla="*/ 11173 h 75148"/>
              <a:gd name="connsiteX2" fmla="*/ 47157 w 50596"/>
              <a:gd name="connsiteY2" fmla="*/ 0 h 75148"/>
              <a:gd name="connsiteX3" fmla="*/ 50596 w 50596"/>
              <a:gd name="connsiteY3" fmla="*/ 11173 h 75148"/>
              <a:gd name="connsiteX4" fmla="*/ 45683 w 50596"/>
              <a:gd name="connsiteY4" fmla="*/ 21600 h 75148"/>
              <a:gd name="connsiteX0-1" fmla="*/ 0 w 50596"/>
              <a:gd name="connsiteY0-2" fmla="*/ 74942 h 75148"/>
              <a:gd name="connsiteX1-3" fmla="*/ 50596 w 50596"/>
              <a:gd name="connsiteY1-4" fmla="*/ 11173 h 75148"/>
              <a:gd name="connsiteX2-5" fmla="*/ 47157 w 50596"/>
              <a:gd name="connsiteY2-6" fmla="*/ 0 h 75148"/>
              <a:gd name="connsiteX3-7" fmla="*/ 50596 w 50596"/>
              <a:gd name="connsiteY3-8" fmla="*/ 11173 h 75148"/>
              <a:gd name="connsiteX4-9" fmla="*/ 46123 w 50596"/>
              <a:gd name="connsiteY4-10" fmla="*/ 28485 h 75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0596" h="75148" extrusionOk="0">
                <a:moveTo>
                  <a:pt x="0" y="74942"/>
                </a:moveTo>
                <a:cubicBezTo>
                  <a:pt x="7783" y="79333"/>
                  <a:pt x="42714" y="12329"/>
                  <a:pt x="50596" y="11173"/>
                </a:cubicBezTo>
                <a:cubicBezTo>
                  <a:pt x="49812" y="8448"/>
                  <a:pt x="48284" y="2335"/>
                  <a:pt x="47157" y="0"/>
                </a:cubicBezTo>
                <a:cubicBezTo>
                  <a:pt x="47941" y="1795"/>
                  <a:pt x="49898" y="8535"/>
                  <a:pt x="50596" y="11173"/>
                </a:cubicBezTo>
                <a:cubicBezTo>
                  <a:pt x="49312" y="14705"/>
                  <a:pt x="47896" y="26547"/>
                  <a:pt x="46123" y="2848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148"/>
          <p:cNvSpPr/>
          <p:nvPr/>
        </p:nvSpPr>
        <p:spPr>
          <a:xfrm>
            <a:off x="9058957" y="1589615"/>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7" name="chenying0907 148"/>
          <p:cNvSpPr/>
          <p:nvPr/>
        </p:nvSpPr>
        <p:spPr>
          <a:xfrm>
            <a:off x="9058957" y="4237350"/>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8" name="chenying0907 148"/>
          <p:cNvSpPr/>
          <p:nvPr/>
        </p:nvSpPr>
        <p:spPr>
          <a:xfrm>
            <a:off x="589918" y="1723772"/>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9" name="chenying0907 148"/>
          <p:cNvSpPr/>
          <p:nvPr/>
        </p:nvSpPr>
        <p:spPr>
          <a:xfrm>
            <a:off x="589918" y="4371507"/>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right)">
                                      <p:cBhvr>
                                        <p:cTn id="17" dur="500"/>
                                        <p:tgtEl>
                                          <p:spTgt spid="25"/>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right)">
                                      <p:cBhvr>
                                        <p:cTn id="20" dur="500"/>
                                        <p:tgtEl>
                                          <p:spTgt spid="2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p:bldP spid="27" grpId="0"/>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形状 12"/>
          <p:cNvSpPr/>
          <p:nvPr/>
        </p:nvSpPr>
        <p:spPr>
          <a:xfrm rot="900000">
            <a:off x="1685126" y="1237393"/>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 name="chenying0907 148"/>
          <p:cNvSpPr/>
          <p:nvPr/>
        </p:nvSpPr>
        <p:spPr>
          <a:xfrm>
            <a:off x="1921797" y="4506236"/>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0" name="任意形状 9"/>
          <p:cNvSpPr/>
          <p:nvPr/>
        </p:nvSpPr>
        <p:spPr>
          <a:xfrm rot="900000">
            <a:off x="1972899" y="3453372"/>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文本框 13"/>
          <p:cNvSpPr txBox="1"/>
          <p:nvPr/>
        </p:nvSpPr>
        <p:spPr>
          <a:xfrm>
            <a:off x="2054536" y="3746021"/>
            <a:ext cx="2105063" cy="461665"/>
          </a:xfrm>
          <a:prstGeom prst="rect">
            <a:avLst/>
          </a:prstGeom>
          <a:noFill/>
        </p:spPr>
        <p:txBody>
          <a:bodyPr wrap="none" rtlCol="0">
            <a:spAutoFit/>
          </a:bodyPr>
          <a:lstStyle/>
          <a:p>
            <a:r>
              <a:rPr lang="en-US" altLang="zh-CN" sz="2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kumimoji="1" lang="zh-CN" altLang="en-US" sz="2400">
              <a:solidFill>
                <a:schemeClr val="tx2"/>
              </a:solidFill>
            </a:endParaRPr>
          </a:p>
        </p:txBody>
      </p:sp>
      <p:sp>
        <p:nvSpPr>
          <p:cNvPr id="23" name="任意形状 22"/>
          <p:cNvSpPr/>
          <p:nvPr/>
        </p:nvSpPr>
        <p:spPr>
          <a:xfrm rot="900000">
            <a:off x="4649762" y="1283926"/>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4" name="chenying0907 148"/>
          <p:cNvSpPr/>
          <p:nvPr/>
        </p:nvSpPr>
        <p:spPr>
          <a:xfrm>
            <a:off x="4886433" y="4552769"/>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5" name="任意形状 24"/>
          <p:cNvSpPr/>
          <p:nvPr/>
        </p:nvSpPr>
        <p:spPr>
          <a:xfrm rot="900000">
            <a:off x="4937535" y="3499905"/>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文本框 25"/>
          <p:cNvSpPr txBox="1"/>
          <p:nvPr/>
        </p:nvSpPr>
        <p:spPr>
          <a:xfrm>
            <a:off x="5019172" y="3792554"/>
            <a:ext cx="2105063" cy="461665"/>
          </a:xfrm>
          <a:prstGeom prst="rect">
            <a:avLst/>
          </a:prstGeom>
          <a:noFill/>
        </p:spPr>
        <p:txBody>
          <a:bodyPr wrap="none" rtlCol="0">
            <a:spAutoFit/>
          </a:bodyPr>
          <a:lstStyle/>
          <a:p>
            <a:r>
              <a:rPr lang="en-US" altLang="zh-CN" sz="2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kumimoji="1" lang="zh-CN" altLang="en-US" sz="2400">
              <a:solidFill>
                <a:schemeClr val="tx2"/>
              </a:solidFill>
            </a:endParaRPr>
          </a:p>
        </p:txBody>
      </p:sp>
      <p:sp>
        <p:nvSpPr>
          <p:cNvPr id="27" name="任意形状 26"/>
          <p:cNvSpPr/>
          <p:nvPr/>
        </p:nvSpPr>
        <p:spPr>
          <a:xfrm rot="900000">
            <a:off x="7614398" y="1330459"/>
            <a:ext cx="2971282" cy="3225059"/>
          </a:xfrm>
          <a:custGeom>
            <a:avLst/>
            <a:gdLst>
              <a:gd name="connsiteX0" fmla="*/ 0 w 2971282"/>
              <a:gd name="connsiteY0" fmla="*/ 597501 h 3225059"/>
              <a:gd name="connsiteX1" fmla="*/ 2243803 w 2971282"/>
              <a:gd name="connsiteY1" fmla="*/ 0 h 3225059"/>
              <a:gd name="connsiteX2" fmla="*/ 2628646 w 2971282"/>
              <a:gd name="connsiteY2" fmla="*/ 1308668 h 3225059"/>
              <a:gd name="connsiteX3" fmla="*/ 2971282 w 2971282"/>
              <a:gd name="connsiteY3" fmla="*/ 2647321 h 3225059"/>
              <a:gd name="connsiteX4" fmla="*/ 702717 w 2971282"/>
              <a:gd name="connsiteY4" fmla="*/ 3225059 h 3225059"/>
              <a:gd name="connsiteX5" fmla="*/ 0 w 2971282"/>
              <a:gd name="connsiteY5" fmla="*/ 597501 h 322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1282" h="3225059">
                <a:moveTo>
                  <a:pt x="0" y="597501"/>
                </a:moveTo>
                <a:cubicBezTo>
                  <a:pt x="220066" y="604315"/>
                  <a:pt x="2260156" y="49065"/>
                  <a:pt x="2243803" y="0"/>
                </a:cubicBezTo>
                <a:cubicBezTo>
                  <a:pt x="2374783" y="393473"/>
                  <a:pt x="2464647" y="919829"/>
                  <a:pt x="2628646" y="1308668"/>
                </a:cubicBezTo>
                <a:cubicBezTo>
                  <a:pt x="2811022" y="1740848"/>
                  <a:pt x="2810710" y="2221138"/>
                  <a:pt x="2971282" y="2647321"/>
                </a:cubicBezTo>
                <a:cubicBezTo>
                  <a:pt x="2089927" y="2739726"/>
                  <a:pt x="1560554" y="3098717"/>
                  <a:pt x="702717" y="3225059"/>
                </a:cubicBezTo>
                <a:cubicBezTo>
                  <a:pt x="472994" y="2365334"/>
                  <a:pt x="185180" y="1460633"/>
                  <a:pt x="0" y="59750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8" name="chenying0907 148"/>
          <p:cNvSpPr/>
          <p:nvPr/>
        </p:nvSpPr>
        <p:spPr>
          <a:xfrm>
            <a:off x="7851069" y="4599302"/>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9" name="任意形状 28"/>
          <p:cNvSpPr/>
          <p:nvPr/>
        </p:nvSpPr>
        <p:spPr>
          <a:xfrm rot="900000">
            <a:off x="7902171" y="3546438"/>
            <a:ext cx="2391770" cy="1046964"/>
          </a:xfrm>
          <a:custGeom>
            <a:avLst/>
            <a:gdLst>
              <a:gd name="connsiteX0" fmla="*/ 0 w 2391770"/>
              <a:gd name="connsiteY0" fmla="*/ 602437 h 1046964"/>
              <a:gd name="connsiteX1" fmla="*/ 65159 w 2391770"/>
              <a:gd name="connsiteY1" fmla="*/ 589498 h 1046964"/>
              <a:gd name="connsiteX2" fmla="*/ 2218818 w 2391770"/>
              <a:gd name="connsiteY2" fmla="*/ 16366 h 1046964"/>
              <a:gd name="connsiteX3" fmla="*/ 2268042 w 2391770"/>
              <a:gd name="connsiteY3" fmla="*/ 0 h 1046964"/>
              <a:gd name="connsiteX4" fmla="*/ 2296139 w 2391770"/>
              <a:gd name="connsiteY4" fmla="*/ 141041 h 1046964"/>
              <a:gd name="connsiteX5" fmla="*/ 2391770 w 2391770"/>
              <a:gd name="connsiteY5" fmla="*/ 469226 h 1046964"/>
              <a:gd name="connsiteX6" fmla="*/ 123205 w 2391770"/>
              <a:gd name="connsiteY6" fmla="*/ 1046964 h 1046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1770" h="1046964">
                <a:moveTo>
                  <a:pt x="0" y="602437"/>
                </a:moveTo>
                <a:lnTo>
                  <a:pt x="65159" y="589498"/>
                </a:lnTo>
                <a:cubicBezTo>
                  <a:pt x="598376" y="479849"/>
                  <a:pt x="1743711" y="171011"/>
                  <a:pt x="2218818" y="16366"/>
                </a:cubicBezTo>
                <a:lnTo>
                  <a:pt x="2268042" y="0"/>
                </a:lnTo>
                <a:lnTo>
                  <a:pt x="2296139" y="141041"/>
                </a:lnTo>
                <a:cubicBezTo>
                  <a:pt x="2321539" y="252753"/>
                  <a:pt x="2351627" y="362680"/>
                  <a:pt x="2391770" y="469226"/>
                </a:cubicBezTo>
                <a:cubicBezTo>
                  <a:pt x="1510415" y="561631"/>
                  <a:pt x="981042" y="920623"/>
                  <a:pt x="123205" y="1046964"/>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0" name="文本框 29"/>
          <p:cNvSpPr txBox="1"/>
          <p:nvPr/>
        </p:nvSpPr>
        <p:spPr>
          <a:xfrm>
            <a:off x="7983808" y="3839087"/>
            <a:ext cx="2105063" cy="461665"/>
          </a:xfrm>
          <a:prstGeom prst="rect">
            <a:avLst/>
          </a:prstGeom>
          <a:noFill/>
        </p:spPr>
        <p:txBody>
          <a:bodyPr wrap="none" rtlCol="0">
            <a:spAutoFit/>
          </a:bodyPr>
          <a:lstStyle/>
          <a:p>
            <a:r>
              <a:rPr lang="en-US" altLang="zh-CN" sz="2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Lorem ipsum</a:t>
            </a:r>
            <a:endParaRPr kumimoji="1" lang="zh-CN" altLang="en-US" sz="2400">
              <a:solidFill>
                <a:schemeClr val="tx2"/>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down)">
                                      <p:cBhvr>
                                        <p:cTn id="27" dur="5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wipe(down)">
                                      <p:cBhvr>
                                        <p:cTn id="43" dur="500"/>
                                        <p:tgtEl>
                                          <p:spTgt spid="29"/>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 grpId="0"/>
      <p:bldP spid="10" grpId="0" animBg="1"/>
      <p:bldP spid="14" grpId="0"/>
      <p:bldP spid="23" grpId="0" animBg="1"/>
      <p:bldP spid="24" grpId="0"/>
      <p:bldP spid="25" grpId="0" animBg="1"/>
      <p:bldP spid="26" grpId="0"/>
      <p:bldP spid="27" grpId="0" animBg="1"/>
      <p:bldP spid="28" grpId="0"/>
      <p:bldP spid="29"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12"/>
          <p:cNvGrpSpPr/>
          <p:nvPr/>
        </p:nvGrpSpPr>
        <p:grpSpPr>
          <a:xfrm>
            <a:off x="5650770" y="3775903"/>
            <a:ext cx="1702168" cy="1774801"/>
            <a:chOff x="0" y="0"/>
            <a:chExt cx="1702166" cy="1774800"/>
          </a:xfrm>
        </p:grpSpPr>
        <p:grpSp>
          <p:nvGrpSpPr>
            <p:cNvPr id="9" name="Group 107"/>
            <p:cNvGrpSpPr/>
            <p:nvPr/>
          </p:nvGrpSpPr>
          <p:grpSpPr>
            <a:xfrm>
              <a:off x="-1" y="177800"/>
              <a:ext cx="1609262" cy="1597001"/>
              <a:chOff x="0" y="0"/>
              <a:chExt cx="1609260" cy="1597000"/>
            </a:xfrm>
          </p:grpSpPr>
          <p:sp>
            <p:nvSpPr>
              <p:cNvPr id="14" name="chenying0907 103"/>
              <p:cNvSpPr/>
              <p:nvPr/>
            </p:nvSpPr>
            <p:spPr>
              <a:xfrm>
                <a:off x="50799" y="990600"/>
                <a:ext cx="1299233" cy="603722"/>
              </a:xfrm>
              <a:custGeom>
                <a:avLst/>
                <a:gdLst/>
                <a:ahLst/>
                <a:cxnLst>
                  <a:cxn ang="0">
                    <a:pos x="wd2" y="hd2"/>
                  </a:cxn>
                  <a:cxn ang="5400000">
                    <a:pos x="wd2" y="hd2"/>
                  </a:cxn>
                  <a:cxn ang="10800000">
                    <a:pos x="wd2" y="hd2"/>
                  </a:cxn>
                  <a:cxn ang="16200000">
                    <a:pos x="wd2" y="hd2"/>
                  </a:cxn>
                </a:cxnLst>
                <a:rect l="0" t="0" r="r" b="b"/>
                <a:pathLst>
                  <a:path w="20427" h="21476" extrusionOk="0">
                    <a:moveTo>
                      <a:pt x="7569" y="13496"/>
                    </a:moveTo>
                    <a:cubicBezTo>
                      <a:pt x="4864" y="12682"/>
                      <a:pt x="2386" y="9871"/>
                      <a:pt x="22" y="6002"/>
                    </a:cubicBezTo>
                    <a:cubicBezTo>
                      <a:pt x="-400" y="15107"/>
                      <a:pt x="5480" y="21314"/>
                      <a:pt x="8699" y="21470"/>
                    </a:cubicBezTo>
                    <a:cubicBezTo>
                      <a:pt x="11380" y="21600"/>
                      <a:pt x="13928" y="19809"/>
                      <a:pt x="15992" y="15873"/>
                    </a:cubicBezTo>
                    <a:cubicBezTo>
                      <a:pt x="16961" y="14024"/>
                      <a:pt x="17808" y="11443"/>
                      <a:pt x="18623" y="9251"/>
                    </a:cubicBezTo>
                    <a:cubicBezTo>
                      <a:pt x="19942" y="5703"/>
                      <a:pt x="21200" y="4428"/>
                      <a:pt x="19842" y="0"/>
                    </a:cubicBezTo>
                    <a:cubicBezTo>
                      <a:pt x="18471" y="7328"/>
                      <a:pt x="15117" y="11527"/>
                      <a:pt x="11795" y="13109"/>
                    </a:cubicBezTo>
                    <a:cubicBezTo>
                      <a:pt x="10320" y="13811"/>
                      <a:pt x="8917" y="13902"/>
                      <a:pt x="7569" y="13496"/>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104"/>
              <p:cNvSpPr/>
              <p:nvPr/>
            </p:nvSpPr>
            <p:spPr>
              <a:xfrm>
                <a:off x="419100" y="0"/>
                <a:ext cx="483810" cy="443545"/>
              </a:xfrm>
              <a:custGeom>
                <a:avLst/>
                <a:gdLst/>
                <a:ahLst/>
                <a:cxnLst>
                  <a:cxn ang="0">
                    <a:pos x="wd2" y="hd2"/>
                  </a:cxn>
                  <a:cxn ang="5400000">
                    <a:pos x="wd2" y="hd2"/>
                  </a:cxn>
                  <a:cxn ang="10800000">
                    <a:pos x="wd2" y="hd2"/>
                  </a:cxn>
                  <a:cxn ang="16200000">
                    <a:pos x="wd2" y="hd2"/>
                  </a:cxn>
                </a:cxnLst>
                <a:rect l="0" t="0" r="r" b="b"/>
                <a:pathLst>
                  <a:path w="21600" h="21600" extrusionOk="0">
                    <a:moveTo>
                      <a:pt x="0" y="10885"/>
                    </a:moveTo>
                    <a:cubicBezTo>
                      <a:pt x="3346" y="6699"/>
                      <a:pt x="7648" y="2000"/>
                      <a:pt x="11708" y="0"/>
                    </a:cubicBezTo>
                    <a:cubicBezTo>
                      <a:pt x="14535" y="3909"/>
                      <a:pt x="18393" y="7006"/>
                      <a:pt x="21600" y="10577"/>
                    </a:cubicBezTo>
                    <a:cubicBezTo>
                      <a:pt x="18728" y="14103"/>
                      <a:pt x="14595" y="17988"/>
                      <a:pt x="11792" y="21600"/>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105"/>
              <p:cNvSpPr/>
              <p:nvPr/>
            </p:nvSpPr>
            <p:spPr>
              <a:xfrm>
                <a:off x="1155700" y="584200"/>
                <a:ext cx="453561" cy="490736"/>
              </a:xfrm>
              <a:custGeom>
                <a:avLst/>
                <a:gdLst/>
                <a:ahLst/>
                <a:cxnLst>
                  <a:cxn ang="0">
                    <a:pos x="wd2" y="hd2"/>
                  </a:cxn>
                  <a:cxn ang="5400000">
                    <a:pos x="wd2" y="hd2"/>
                  </a:cxn>
                  <a:cxn ang="10800000">
                    <a:pos x="wd2" y="hd2"/>
                  </a:cxn>
                  <a:cxn ang="16200000">
                    <a:pos x="wd2" y="hd2"/>
                  </a:cxn>
                </a:cxnLst>
                <a:rect l="0" t="0" r="r" b="b"/>
                <a:pathLst>
                  <a:path w="21600" h="21600" extrusionOk="0">
                    <a:moveTo>
                      <a:pt x="0" y="12134"/>
                    </a:moveTo>
                    <a:cubicBezTo>
                      <a:pt x="4584" y="7661"/>
                      <a:pt x="7195" y="3612"/>
                      <a:pt x="11207" y="0"/>
                    </a:cubicBezTo>
                    <a:cubicBezTo>
                      <a:pt x="15017" y="3259"/>
                      <a:pt x="18398" y="6487"/>
                      <a:pt x="21600" y="9442"/>
                    </a:cubicBezTo>
                    <a:cubicBezTo>
                      <a:pt x="20006" y="13127"/>
                      <a:pt x="14156" y="18486"/>
                      <a:pt x="11577" y="21600"/>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7" name="chenying0907 106"/>
              <p:cNvSpPr/>
              <p:nvPr/>
            </p:nvSpPr>
            <p:spPr>
              <a:xfrm>
                <a:off x="-1" y="228599"/>
                <a:ext cx="1391129" cy="1368402"/>
              </a:xfrm>
              <a:custGeom>
                <a:avLst/>
                <a:gdLst/>
                <a:ahLst/>
                <a:cxnLst>
                  <a:cxn ang="0">
                    <a:pos x="wd2" y="hd2"/>
                  </a:cxn>
                  <a:cxn ang="5400000">
                    <a:pos x="wd2" y="hd2"/>
                  </a:cxn>
                  <a:cxn ang="10800000">
                    <a:pos x="wd2" y="hd2"/>
                  </a:cxn>
                  <a:cxn ang="16200000">
                    <a:pos x="wd2" y="hd2"/>
                  </a:cxn>
                </a:cxnLst>
                <a:rect l="0" t="0" r="r" b="b"/>
                <a:pathLst>
                  <a:path w="20765" h="21545" extrusionOk="0">
                    <a:moveTo>
                      <a:pt x="8082" y="16877"/>
                    </a:moveTo>
                    <a:cubicBezTo>
                      <a:pt x="7081" y="16748"/>
                      <a:pt x="6546" y="16358"/>
                      <a:pt x="6150" y="15932"/>
                    </a:cubicBezTo>
                    <a:cubicBezTo>
                      <a:pt x="2633" y="11957"/>
                      <a:pt x="6891" y="5704"/>
                      <a:pt x="10213" y="3464"/>
                    </a:cubicBezTo>
                    <a:cubicBezTo>
                      <a:pt x="9142" y="2018"/>
                      <a:pt x="7490" y="1403"/>
                      <a:pt x="6270" y="0"/>
                    </a:cubicBezTo>
                    <a:cubicBezTo>
                      <a:pt x="3078" y="3249"/>
                      <a:pt x="-835" y="8775"/>
                      <a:pt x="157" y="13719"/>
                    </a:cubicBezTo>
                    <a:cubicBezTo>
                      <a:pt x="1042" y="18124"/>
                      <a:pt x="4627" y="21443"/>
                      <a:pt x="9015" y="21542"/>
                    </a:cubicBezTo>
                    <a:cubicBezTo>
                      <a:pt x="11560" y="21600"/>
                      <a:pt x="13979" y="20807"/>
                      <a:pt x="15938" y="19065"/>
                    </a:cubicBezTo>
                    <a:cubicBezTo>
                      <a:pt x="16571" y="18503"/>
                      <a:pt x="20614" y="13301"/>
                      <a:pt x="20765" y="13431"/>
                    </a:cubicBezTo>
                    <a:cubicBezTo>
                      <a:pt x="19495" y="12340"/>
                      <a:pt x="18385" y="11140"/>
                      <a:pt x="17136" y="10045"/>
                    </a:cubicBezTo>
                    <a:cubicBezTo>
                      <a:pt x="14328" y="12345"/>
                      <a:pt x="12283" y="17420"/>
                      <a:pt x="8082" y="16877"/>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0" name="Group 111"/>
            <p:cNvGrpSpPr/>
            <p:nvPr/>
          </p:nvGrpSpPr>
          <p:grpSpPr>
            <a:xfrm>
              <a:off x="1028700" y="0"/>
              <a:ext cx="673467" cy="645607"/>
              <a:chOff x="0" y="0"/>
              <a:chExt cx="673466" cy="645606"/>
            </a:xfrm>
          </p:grpSpPr>
          <p:sp>
            <p:nvSpPr>
              <p:cNvPr id="11" name="chenying0907 108"/>
              <p:cNvSpPr/>
              <p:nvPr/>
            </p:nvSpPr>
            <p:spPr>
              <a:xfrm>
                <a:off x="139700" y="380999"/>
                <a:ext cx="192429" cy="191994"/>
              </a:xfrm>
              <a:custGeom>
                <a:avLst/>
                <a:gdLst/>
                <a:ahLst/>
                <a:cxnLst>
                  <a:cxn ang="0">
                    <a:pos x="wd2" y="hd2"/>
                  </a:cxn>
                  <a:cxn ang="5400000">
                    <a:pos x="wd2" y="hd2"/>
                  </a:cxn>
                  <a:cxn ang="10800000">
                    <a:pos x="wd2" y="hd2"/>
                  </a:cxn>
                  <a:cxn ang="16200000">
                    <a:pos x="wd2" y="hd2"/>
                  </a:cxn>
                </a:cxnLst>
                <a:rect l="0" t="0" r="r" b="b"/>
                <a:pathLst>
                  <a:path w="19919" h="20300" extrusionOk="0">
                    <a:moveTo>
                      <a:pt x="0" y="159"/>
                    </a:moveTo>
                    <a:cubicBezTo>
                      <a:pt x="9860" y="-1300"/>
                      <a:pt x="21600" y="7428"/>
                      <a:pt x="19719" y="203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09"/>
              <p:cNvSpPr/>
              <p:nvPr/>
            </p:nvSpPr>
            <p:spPr>
              <a:xfrm>
                <a:off x="50800" y="215900"/>
                <a:ext cx="476225" cy="427767"/>
              </a:xfrm>
              <a:custGeom>
                <a:avLst/>
                <a:gdLst/>
                <a:ahLst/>
                <a:cxnLst>
                  <a:cxn ang="0">
                    <a:pos x="wd2" y="hd2"/>
                  </a:cxn>
                  <a:cxn ang="5400000">
                    <a:pos x="wd2" y="hd2"/>
                  </a:cxn>
                  <a:cxn ang="10800000">
                    <a:pos x="wd2" y="hd2"/>
                  </a:cxn>
                  <a:cxn ang="16200000">
                    <a:pos x="wd2" y="hd2"/>
                  </a:cxn>
                </a:cxnLst>
                <a:rect l="0" t="0" r="r" b="b"/>
                <a:pathLst>
                  <a:path w="21600" h="19600" extrusionOk="0">
                    <a:moveTo>
                      <a:pt x="0" y="398"/>
                    </a:moveTo>
                    <a:cubicBezTo>
                      <a:pt x="12948" y="-2000"/>
                      <a:pt x="20825" y="6687"/>
                      <a:pt x="21600" y="19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110"/>
              <p:cNvSpPr/>
              <p:nvPr/>
            </p:nvSpPr>
            <p:spPr>
              <a:xfrm>
                <a:off x="0" y="0"/>
                <a:ext cx="673467" cy="645607"/>
              </a:xfrm>
              <a:custGeom>
                <a:avLst/>
                <a:gdLst/>
                <a:ahLst/>
                <a:cxnLst>
                  <a:cxn ang="0">
                    <a:pos x="wd2" y="hd2"/>
                  </a:cxn>
                  <a:cxn ang="5400000">
                    <a:pos x="wd2" y="hd2"/>
                  </a:cxn>
                  <a:cxn ang="10800000">
                    <a:pos x="wd2" y="hd2"/>
                  </a:cxn>
                  <a:cxn ang="16200000">
                    <a:pos x="wd2" y="hd2"/>
                  </a:cxn>
                </a:cxnLst>
                <a:rect l="0" t="0" r="r" b="b"/>
                <a:pathLst>
                  <a:path w="20333" h="20799" extrusionOk="0">
                    <a:moveTo>
                      <a:pt x="0" y="71"/>
                    </a:moveTo>
                    <a:cubicBezTo>
                      <a:pt x="11732" y="-801"/>
                      <a:pt x="21600" y="6444"/>
                      <a:pt x="20200" y="2079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18" name="Group 112"/>
          <p:cNvGrpSpPr/>
          <p:nvPr/>
        </p:nvGrpSpPr>
        <p:grpSpPr>
          <a:xfrm rot="10800000">
            <a:off x="8564542" y="1454047"/>
            <a:ext cx="1702168" cy="1774801"/>
            <a:chOff x="0" y="0"/>
            <a:chExt cx="1702166" cy="1774800"/>
          </a:xfrm>
        </p:grpSpPr>
        <p:grpSp>
          <p:nvGrpSpPr>
            <p:cNvPr id="19" name="Group 107"/>
            <p:cNvGrpSpPr/>
            <p:nvPr/>
          </p:nvGrpSpPr>
          <p:grpSpPr>
            <a:xfrm>
              <a:off x="-1" y="177800"/>
              <a:ext cx="1609262" cy="1597001"/>
              <a:chOff x="0" y="0"/>
              <a:chExt cx="1609260" cy="1597000"/>
            </a:xfrm>
          </p:grpSpPr>
          <p:sp>
            <p:nvSpPr>
              <p:cNvPr id="24" name="chenying0907 103"/>
              <p:cNvSpPr/>
              <p:nvPr/>
            </p:nvSpPr>
            <p:spPr>
              <a:xfrm>
                <a:off x="50799" y="990600"/>
                <a:ext cx="1299233" cy="603722"/>
              </a:xfrm>
              <a:custGeom>
                <a:avLst/>
                <a:gdLst/>
                <a:ahLst/>
                <a:cxnLst>
                  <a:cxn ang="0">
                    <a:pos x="wd2" y="hd2"/>
                  </a:cxn>
                  <a:cxn ang="5400000">
                    <a:pos x="wd2" y="hd2"/>
                  </a:cxn>
                  <a:cxn ang="10800000">
                    <a:pos x="wd2" y="hd2"/>
                  </a:cxn>
                  <a:cxn ang="16200000">
                    <a:pos x="wd2" y="hd2"/>
                  </a:cxn>
                </a:cxnLst>
                <a:rect l="0" t="0" r="r" b="b"/>
                <a:pathLst>
                  <a:path w="20427" h="21476" extrusionOk="0">
                    <a:moveTo>
                      <a:pt x="7569" y="13496"/>
                    </a:moveTo>
                    <a:cubicBezTo>
                      <a:pt x="4864" y="12682"/>
                      <a:pt x="2386" y="9871"/>
                      <a:pt x="22" y="6002"/>
                    </a:cubicBezTo>
                    <a:cubicBezTo>
                      <a:pt x="-400" y="15107"/>
                      <a:pt x="5480" y="21314"/>
                      <a:pt x="8699" y="21470"/>
                    </a:cubicBezTo>
                    <a:cubicBezTo>
                      <a:pt x="11380" y="21600"/>
                      <a:pt x="13928" y="19809"/>
                      <a:pt x="15992" y="15873"/>
                    </a:cubicBezTo>
                    <a:cubicBezTo>
                      <a:pt x="16961" y="14024"/>
                      <a:pt x="17808" y="11443"/>
                      <a:pt x="18623" y="9251"/>
                    </a:cubicBezTo>
                    <a:cubicBezTo>
                      <a:pt x="19942" y="5703"/>
                      <a:pt x="21200" y="4428"/>
                      <a:pt x="19842" y="0"/>
                    </a:cubicBezTo>
                    <a:cubicBezTo>
                      <a:pt x="18471" y="7328"/>
                      <a:pt x="15117" y="11527"/>
                      <a:pt x="11795" y="13109"/>
                    </a:cubicBezTo>
                    <a:cubicBezTo>
                      <a:pt x="10320" y="13811"/>
                      <a:pt x="8917" y="13902"/>
                      <a:pt x="7569" y="13496"/>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5" name="chenying0907 104"/>
              <p:cNvSpPr/>
              <p:nvPr/>
            </p:nvSpPr>
            <p:spPr>
              <a:xfrm>
                <a:off x="419100" y="0"/>
                <a:ext cx="483810" cy="443545"/>
              </a:xfrm>
              <a:custGeom>
                <a:avLst/>
                <a:gdLst/>
                <a:ahLst/>
                <a:cxnLst>
                  <a:cxn ang="0">
                    <a:pos x="wd2" y="hd2"/>
                  </a:cxn>
                  <a:cxn ang="5400000">
                    <a:pos x="wd2" y="hd2"/>
                  </a:cxn>
                  <a:cxn ang="10800000">
                    <a:pos x="wd2" y="hd2"/>
                  </a:cxn>
                  <a:cxn ang="16200000">
                    <a:pos x="wd2" y="hd2"/>
                  </a:cxn>
                </a:cxnLst>
                <a:rect l="0" t="0" r="r" b="b"/>
                <a:pathLst>
                  <a:path w="21600" h="21600" extrusionOk="0">
                    <a:moveTo>
                      <a:pt x="0" y="10885"/>
                    </a:moveTo>
                    <a:cubicBezTo>
                      <a:pt x="3346" y="6699"/>
                      <a:pt x="7648" y="2000"/>
                      <a:pt x="11708" y="0"/>
                    </a:cubicBezTo>
                    <a:cubicBezTo>
                      <a:pt x="14535" y="3909"/>
                      <a:pt x="18393" y="7006"/>
                      <a:pt x="21600" y="10577"/>
                    </a:cubicBezTo>
                    <a:cubicBezTo>
                      <a:pt x="18728" y="14103"/>
                      <a:pt x="14595" y="17988"/>
                      <a:pt x="11792" y="21600"/>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6" name="chenying0907 105"/>
              <p:cNvSpPr/>
              <p:nvPr/>
            </p:nvSpPr>
            <p:spPr>
              <a:xfrm>
                <a:off x="1155700" y="584200"/>
                <a:ext cx="453561" cy="490736"/>
              </a:xfrm>
              <a:custGeom>
                <a:avLst/>
                <a:gdLst/>
                <a:ahLst/>
                <a:cxnLst>
                  <a:cxn ang="0">
                    <a:pos x="wd2" y="hd2"/>
                  </a:cxn>
                  <a:cxn ang="5400000">
                    <a:pos x="wd2" y="hd2"/>
                  </a:cxn>
                  <a:cxn ang="10800000">
                    <a:pos x="wd2" y="hd2"/>
                  </a:cxn>
                  <a:cxn ang="16200000">
                    <a:pos x="wd2" y="hd2"/>
                  </a:cxn>
                </a:cxnLst>
                <a:rect l="0" t="0" r="r" b="b"/>
                <a:pathLst>
                  <a:path w="21600" h="21600" extrusionOk="0">
                    <a:moveTo>
                      <a:pt x="0" y="12134"/>
                    </a:moveTo>
                    <a:cubicBezTo>
                      <a:pt x="4584" y="7661"/>
                      <a:pt x="7195" y="3612"/>
                      <a:pt x="11207" y="0"/>
                    </a:cubicBezTo>
                    <a:cubicBezTo>
                      <a:pt x="15017" y="3259"/>
                      <a:pt x="18398" y="6487"/>
                      <a:pt x="21600" y="9442"/>
                    </a:cubicBezTo>
                    <a:cubicBezTo>
                      <a:pt x="20006" y="13127"/>
                      <a:pt x="14156" y="18486"/>
                      <a:pt x="11577" y="21600"/>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7" name="chenying0907 106"/>
              <p:cNvSpPr/>
              <p:nvPr/>
            </p:nvSpPr>
            <p:spPr>
              <a:xfrm>
                <a:off x="-1" y="228599"/>
                <a:ext cx="1391129" cy="1368402"/>
              </a:xfrm>
              <a:custGeom>
                <a:avLst/>
                <a:gdLst/>
                <a:ahLst/>
                <a:cxnLst>
                  <a:cxn ang="0">
                    <a:pos x="wd2" y="hd2"/>
                  </a:cxn>
                  <a:cxn ang="5400000">
                    <a:pos x="wd2" y="hd2"/>
                  </a:cxn>
                  <a:cxn ang="10800000">
                    <a:pos x="wd2" y="hd2"/>
                  </a:cxn>
                  <a:cxn ang="16200000">
                    <a:pos x="wd2" y="hd2"/>
                  </a:cxn>
                </a:cxnLst>
                <a:rect l="0" t="0" r="r" b="b"/>
                <a:pathLst>
                  <a:path w="20765" h="21545" extrusionOk="0">
                    <a:moveTo>
                      <a:pt x="8082" y="16877"/>
                    </a:moveTo>
                    <a:cubicBezTo>
                      <a:pt x="7081" y="16748"/>
                      <a:pt x="6546" y="16358"/>
                      <a:pt x="6150" y="15932"/>
                    </a:cubicBezTo>
                    <a:cubicBezTo>
                      <a:pt x="2633" y="11957"/>
                      <a:pt x="6891" y="5704"/>
                      <a:pt x="10213" y="3464"/>
                    </a:cubicBezTo>
                    <a:cubicBezTo>
                      <a:pt x="9142" y="2018"/>
                      <a:pt x="7490" y="1403"/>
                      <a:pt x="6270" y="0"/>
                    </a:cubicBezTo>
                    <a:cubicBezTo>
                      <a:pt x="3078" y="3249"/>
                      <a:pt x="-835" y="8775"/>
                      <a:pt x="157" y="13719"/>
                    </a:cubicBezTo>
                    <a:cubicBezTo>
                      <a:pt x="1042" y="18124"/>
                      <a:pt x="4627" y="21443"/>
                      <a:pt x="9015" y="21542"/>
                    </a:cubicBezTo>
                    <a:cubicBezTo>
                      <a:pt x="11560" y="21600"/>
                      <a:pt x="13979" y="20807"/>
                      <a:pt x="15938" y="19065"/>
                    </a:cubicBezTo>
                    <a:cubicBezTo>
                      <a:pt x="16571" y="18503"/>
                      <a:pt x="20614" y="13301"/>
                      <a:pt x="20765" y="13431"/>
                    </a:cubicBezTo>
                    <a:cubicBezTo>
                      <a:pt x="19495" y="12340"/>
                      <a:pt x="18385" y="11140"/>
                      <a:pt x="17136" y="10045"/>
                    </a:cubicBezTo>
                    <a:cubicBezTo>
                      <a:pt x="14328" y="12345"/>
                      <a:pt x="12283" y="17420"/>
                      <a:pt x="8082" y="16877"/>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0" name="Group 111"/>
            <p:cNvGrpSpPr/>
            <p:nvPr/>
          </p:nvGrpSpPr>
          <p:grpSpPr>
            <a:xfrm>
              <a:off x="1028700" y="0"/>
              <a:ext cx="673467" cy="645607"/>
              <a:chOff x="0" y="0"/>
              <a:chExt cx="673466" cy="645606"/>
            </a:xfrm>
          </p:grpSpPr>
          <p:sp>
            <p:nvSpPr>
              <p:cNvPr id="21" name="chenying0907 108"/>
              <p:cNvSpPr/>
              <p:nvPr/>
            </p:nvSpPr>
            <p:spPr>
              <a:xfrm>
                <a:off x="139700" y="380999"/>
                <a:ext cx="192429" cy="191994"/>
              </a:xfrm>
              <a:custGeom>
                <a:avLst/>
                <a:gdLst/>
                <a:ahLst/>
                <a:cxnLst>
                  <a:cxn ang="0">
                    <a:pos x="wd2" y="hd2"/>
                  </a:cxn>
                  <a:cxn ang="5400000">
                    <a:pos x="wd2" y="hd2"/>
                  </a:cxn>
                  <a:cxn ang="10800000">
                    <a:pos x="wd2" y="hd2"/>
                  </a:cxn>
                  <a:cxn ang="16200000">
                    <a:pos x="wd2" y="hd2"/>
                  </a:cxn>
                </a:cxnLst>
                <a:rect l="0" t="0" r="r" b="b"/>
                <a:pathLst>
                  <a:path w="19919" h="20300" extrusionOk="0">
                    <a:moveTo>
                      <a:pt x="0" y="159"/>
                    </a:moveTo>
                    <a:cubicBezTo>
                      <a:pt x="9860" y="-1300"/>
                      <a:pt x="21600" y="7428"/>
                      <a:pt x="19719" y="203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2" name="chenying0907 109"/>
              <p:cNvSpPr/>
              <p:nvPr/>
            </p:nvSpPr>
            <p:spPr>
              <a:xfrm>
                <a:off x="50800" y="215900"/>
                <a:ext cx="476225" cy="427767"/>
              </a:xfrm>
              <a:custGeom>
                <a:avLst/>
                <a:gdLst/>
                <a:ahLst/>
                <a:cxnLst>
                  <a:cxn ang="0">
                    <a:pos x="wd2" y="hd2"/>
                  </a:cxn>
                  <a:cxn ang="5400000">
                    <a:pos x="wd2" y="hd2"/>
                  </a:cxn>
                  <a:cxn ang="10800000">
                    <a:pos x="wd2" y="hd2"/>
                  </a:cxn>
                  <a:cxn ang="16200000">
                    <a:pos x="wd2" y="hd2"/>
                  </a:cxn>
                </a:cxnLst>
                <a:rect l="0" t="0" r="r" b="b"/>
                <a:pathLst>
                  <a:path w="21600" h="19600" extrusionOk="0">
                    <a:moveTo>
                      <a:pt x="0" y="398"/>
                    </a:moveTo>
                    <a:cubicBezTo>
                      <a:pt x="12948" y="-2000"/>
                      <a:pt x="20825" y="6687"/>
                      <a:pt x="21600" y="19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23" name="chenying0907 110"/>
              <p:cNvSpPr/>
              <p:nvPr/>
            </p:nvSpPr>
            <p:spPr>
              <a:xfrm>
                <a:off x="0" y="0"/>
                <a:ext cx="673467" cy="645607"/>
              </a:xfrm>
              <a:custGeom>
                <a:avLst/>
                <a:gdLst/>
                <a:ahLst/>
                <a:cxnLst>
                  <a:cxn ang="0">
                    <a:pos x="wd2" y="hd2"/>
                  </a:cxn>
                  <a:cxn ang="5400000">
                    <a:pos x="wd2" y="hd2"/>
                  </a:cxn>
                  <a:cxn ang="10800000">
                    <a:pos x="wd2" y="hd2"/>
                  </a:cxn>
                  <a:cxn ang="16200000">
                    <a:pos x="wd2" y="hd2"/>
                  </a:cxn>
                </a:cxnLst>
                <a:rect l="0" t="0" r="r" b="b"/>
                <a:pathLst>
                  <a:path w="20333" h="20799" extrusionOk="0">
                    <a:moveTo>
                      <a:pt x="0" y="71"/>
                    </a:moveTo>
                    <a:cubicBezTo>
                      <a:pt x="11732" y="-801"/>
                      <a:pt x="21600" y="6444"/>
                      <a:pt x="20200" y="2079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sp>
        <p:nvSpPr>
          <p:cNvPr id="28" name="chenying0907 148"/>
          <p:cNvSpPr/>
          <p:nvPr/>
        </p:nvSpPr>
        <p:spPr>
          <a:xfrm>
            <a:off x="5651740" y="1692513"/>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29" name="chenying0907 148"/>
          <p:cNvSpPr/>
          <p:nvPr/>
        </p:nvSpPr>
        <p:spPr>
          <a:xfrm>
            <a:off x="7790492" y="4301601"/>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2" name="chenying0907 130"/>
          <p:cNvSpPr/>
          <p:nvPr/>
        </p:nvSpPr>
        <p:spPr>
          <a:xfrm>
            <a:off x="1609916" y="1338090"/>
            <a:ext cx="3252301" cy="4623800"/>
          </a:xfrm>
          <a:custGeom>
            <a:avLst/>
            <a:gdLst/>
            <a:ahLst/>
            <a:cxnLst>
              <a:cxn ang="0">
                <a:pos x="wd2" y="hd2"/>
              </a:cxn>
              <a:cxn ang="5400000">
                <a:pos x="wd2" y="hd2"/>
              </a:cxn>
              <a:cxn ang="10800000">
                <a:pos x="wd2" y="hd2"/>
              </a:cxn>
              <a:cxn ang="16200000">
                <a:pos x="wd2" y="hd2"/>
              </a:cxn>
            </a:cxnLst>
            <a:rect l="0" t="0" r="r" b="b"/>
            <a:pathLst>
              <a:path w="21175" h="21243" extrusionOk="0">
                <a:moveTo>
                  <a:pt x="8979" y="195"/>
                </a:moveTo>
                <a:cubicBezTo>
                  <a:pt x="4910" y="325"/>
                  <a:pt x="1091" y="476"/>
                  <a:pt x="309" y="496"/>
                </a:cubicBezTo>
                <a:cubicBezTo>
                  <a:pt x="234" y="498"/>
                  <a:pt x="-62" y="19185"/>
                  <a:pt x="11" y="20822"/>
                </a:cubicBezTo>
                <a:cubicBezTo>
                  <a:pt x="26" y="21152"/>
                  <a:pt x="14268" y="20995"/>
                  <a:pt x="15252" y="21029"/>
                </a:cubicBezTo>
                <a:cubicBezTo>
                  <a:pt x="17137" y="21094"/>
                  <a:pt x="19225" y="21491"/>
                  <a:pt x="21045" y="21004"/>
                </a:cubicBezTo>
                <a:cubicBezTo>
                  <a:pt x="21538" y="20873"/>
                  <a:pt x="20470" y="13501"/>
                  <a:pt x="20432" y="12557"/>
                </a:cubicBezTo>
                <a:cubicBezTo>
                  <a:pt x="20266" y="8457"/>
                  <a:pt x="19945" y="4212"/>
                  <a:pt x="20001" y="129"/>
                </a:cubicBezTo>
                <a:cubicBezTo>
                  <a:pt x="20004" y="-109"/>
                  <a:pt x="14279" y="25"/>
                  <a:pt x="8979" y="19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4" name="chenying0907 131"/>
          <p:cNvSpPr/>
          <p:nvPr/>
        </p:nvSpPr>
        <p:spPr>
          <a:xfrm>
            <a:off x="2001118" y="4437601"/>
            <a:ext cx="2429675" cy="1131676"/>
          </a:xfrm>
          <a:custGeom>
            <a:avLst/>
            <a:gdLst/>
            <a:ahLst/>
            <a:cxnLst>
              <a:cxn ang="0">
                <a:pos x="wd2" y="hd2"/>
              </a:cxn>
              <a:cxn ang="5400000">
                <a:pos x="wd2" y="hd2"/>
              </a:cxn>
              <a:cxn ang="10800000">
                <a:pos x="wd2" y="hd2"/>
              </a:cxn>
              <a:cxn ang="16200000">
                <a:pos x="wd2" y="hd2"/>
              </a:cxn>
            </a:cxnLst>
            <a:rect l="0" t="0" r="r" b="b"/>
            <a:pathLst>
              <a:path w="21555" h="20442" extrusionOk="0">
                <a:moveTo>
                  <a:pt x="19" y="510"/>
                </a:moveTo>
                <a:cubicBezTo>
                  <a:pt x="518" y="-1108"/>
                  <a:pt x="4" y="1567"/>
                  <a:pt x="9" y="2449"/>
                </a:cubicBezTo>
                <a:cubicBezTo>
                  <a:pt x="29" y="5510"/>
                  <a:pt x="20" y="8572"/>
                  <a:pt x="19" y="11633"/>
                </a:cubicBezTo>
                <a:cubicBezTo>
                  <a:pt x="18" y="14172"/>
                  <a:pt x="-45" y="16792"/>
                  <a:pt x="61" y="19298"/>
                </a:cubicBezTo>
                <a:cubicBezTo>
                  <a:pt x="4074" y="19801"/>
                  <a:pt x="8115" y="19407"/>
                  <a:pt x="12114" y="19356"/>
                </a:cubicBezTo>
                <a:cubicBezTo>
                  <a:pt x="15281" y="19315"/>
                  <a:pt x="18390" y="20492"/>
                  <a:pt x="21555" y="2044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6" name="chenying0907 133"/>
          <p:cNvSpPr/>
          <p:nvPr/>
        </p:nvSpPr>
        <p:spPr>
          <a:xfrm>
            <a:off x="1971026" y="1699198"/>
            <a:ext cx="2304486" cy="614630"/>
          </a:xfrm>
          <a:custGeom>
            <a:avLst/>
            <a:gdLst/>
            <a:ahLst/>
            <a:cxnLst>
              <a:cxn ang="0">
                <a:pos x="wd2" y="hd2"/>
              </a:cxn>
              <a:cxn ang="5400000">
                <a:pos x="wd2" y="hd2"/>
              </a:cxn>
              <a:cxn ang="10800000">
                <a:pos x="wd2" y="hd2"/>
              </a:cxn>
              <a:cxn ang="16200000">
                <a:pos x="wd2" y="hd2"/>
              </a:cxn>
            </a:cxnLst>
            <a:rect l="0" t="0" r="r" b="b"/>
            <a:pathLst>
              <a:path w="21382" h="21600" extrusionOk="0">
                <a:moveTo>
                  <a:pt x="99" y="3120"/>
                </a:moveTo>
                <a:cubicBezTo>
                  <a:pt x="7204" y="1286"/>
                  <a:pt x="14219" y="325"/>
                  <a:pt x="21383" y="0"/>
                </a:cubicBezTo>
                <a:cubicBezTo>
                  <a:pt x="21266" y="6220"/>
                  <a:pt x="21409" y="13941"/>
                  <a:pt x="21234" y="20146"/>
                </a:cubicBezTo>
                <a:cubicBezTo>
                  <a:pt x="17855" y="19956"/>
                  <a:pt x="14136" y="19942"/>
                  <a:pt x="10601" y="20322"/>
                </a:cubicBezTo>
                <a:cubicBezTo>
                  <a:pt x="6959" y="20713"/>
                  <a:pt x="3946" y="21600"/>
                  <a:pt x="84" y="21600"/>
                </a:cubicBezTo>
                <a:cubicBezTo>
                  <a:pt x="270" y="13448"/>
                  <a:pt x="-191" y="3195"/>
                  <a:pt x="99" y="3120"/>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7" name="chenying0907 134"/>
          <p:cNvSpPr/>
          <p:nvPr/>
        </p:nvSpPr>
        <p:spPr>
          <a:xfrm>
            <a:off x="1971026" y="2601968"/>
            <a:ext cx="2246893" cy="29038"/>
          </a:xfrm>
          <a:custGeom>
            <a:avLst/>
            <a:gdLst/>
            <a:ahLst/>
            <a:cxnLst>
              <a:cxn ang="0">
                <a:pos x="wd2" y="hd2"/>
              </a:cxn>
              <a:cxn ang="5400000">
                <a:pos x="wd2" y="hd2"/>
              </a:cxn>
              <a:cxn ang="10800000">
                <a:pos x="wd2" y="hd2"/>
              </a:cxn>
              <a:cxn ang="16200000">
                <a:pos x="wd2" y="hd2"/>
              </a:cxn>
            </a:cxnLst>
            <a:rect l="0" t="0" r="r" b="b"/>
            <a:pathLst>
              <a:path w="21600" h="13444" extrusionOk="0">
                <a:moveTo>
                  <a:pt x="0" y="10692"/>
                </a:moveTo>
                <a:cubicBezTo>
                  <a:pt x="4388" y="13543"/>
                  <a:pt x="8492" y="-2084"/>
                  <a:pt x="12873" y="236"/>
                </a:cubicBezTo>
                <a:cubicBezTo>
                  <a:pt x="15983" y="1882"/>
                  <a:pt x="18793" y="19516"/>
                  <a:pt x="21600" y="1125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8" name="chenying0907 135"/>
          <p:cNvSpPr/>
          <p:nvPr/>
        </p:nvSpPr>
        <p:spPr>
          <a:xfrm>
            <a:off x="2001118" y="2932984"/>
            <a:ext cx="2226836" cy="24934"/>
          </a:xfrm>
          <a:custGeom>
            <a:avLst/>
            <a:gdLst/>
            <a:ahLst/>
            <a:cxnLst>
              <a:cxn ang="0">
                <a:pos x="wd2" y="hd2"/>
              </a:cxn>
              <a:cxn ang="5400000">
                <a:pos x="wd2" y="hd2"/>
              </a:cxn>
              <a:cxn ang="10800000">
                <a:pos x="wd2" y="hd2"/>
              </a:cxn>
              <a:cxn ang="16200000">
                <a:pos x="wd2" y="hd2"/>
              </a:cxn>
            </a:cxnLst>
            <a:rect l="0" t="0" r="r" b="b"/>
            <a:pathLst>
              <a:path w="21600" h="14959" extrusionOk="0">
                <a:moveTo>
                  <a:pt x="0" y="14959"/>
                </a:moveTo>
                <a:cubicBezTo>
                  <a:pt x="5071" y="14483"/>
                  <a:pt x="9804" y="-5301"/>
                  <a:pt x="14874" y="1831"/>
                </a:cubicBezTo>
                <a:cubicBezTo>
                  <a:pt x="17137" y="5014"/>
                  <a:pt x="19496" y="-6641"/>
                  <a:pt x="21600" y="6143"/>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9" name="chenying0907 136"/>
          <p:cNvSpPr/>
          <p:nvPr/>
        </p:nvSpPr>
        <p:spPr>
          <a:xfrm>
            <a:off x="2001118" y="3294092"/>
            <a:ext cx="2239370" cy="10023"/>
          </a:xfrm>
          <a:custGeom>
            <a:avLst/>
            <a:gdLst/>
            <a:ahLst/>
            <a:cxnLst>
              <a:cxn ang="0">
                <a:pos x="wd2" y="hd2"/>
              </a:cxn>
              <a:cxn ang="5400000">
                <a:pos x="wd2" y="hd2"/>
              </a:cxn>
              <a:cxn ang="10800000">
                <a:pos x="wd2" y="hd2"/>
              </a:cxn>
              <a:cxn ang="16200000">
                <a:pos x="wd2" y="hd2"/>
              </a:cxn>
            </a:cxnLst>
            <a:rect l="0" t="0" r="r" b="b"/>
            <a:pathLst>
              <a:path w="21600" h="15361" extrusionOk="0">
                <a:moveTo>
                  <a:pt x="0" y="15361"/>
                </a:moveTo>
                <a:cubicBezTo>
                  <a:pt x="7015" y="-6239"/>
                  <a:pt x="14703" y="1520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0" name="chenying0907 137"/>
          <p:cNvSpPr/>
          <p:nvPr/>
        </p:nvSpPr>
        <p:spPr>
          <a:xfrm>
            <a:off x="2001118" y="3655200"/>
            <a:ext cx="1132317" cy="2"/>
          </a:xfrm>
          <a:prstGeom prst="line">
            <a:avLst/>
          </a:pr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42" name="组 41"/>
          <p:cNvGrpSpPr/>
          <p:nvPr/>
        </p:nvGrpSpPr>
        <p:grpSpPr>
          <a:xfrm>
            <a:off x="2241857" y="4076493"/>
            <a:ext cx="2061328" cy="1263877"/>
            <a:chOff x="1869897" y="4076493"/>
            <a:chExt cx="2061328" cy="1263877"/>
          </a:xfrm>
        </p:grpSpPr>
        <p:sp>
          <p:nvSpPr>
            <p:cNvPr id="35" name="chenying0907 132"/>
            <p:cNvSpPr/>
            <p:nvPr/>
          </p:nvSpPr>
          <p:spPr>
            <a:xfrm>
              <a:off x="1869897" y="4136677"/>
              <a:ext cx="1905857" cy="12036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400" y="19792"/>
                    <a:pt x="2289" y="17606"/>
                    <a:pt x="3426" y="15450"/>
                  </a:cubicBezTo>
                  <a:cubicBezTo>
                    <a:pt x="5535" y="17168"/>
                    <a:pt x="6971" y="18077"/>
                    <a:pt x="9296" y="18901"/>
                  </a:cubicBezTo>
                  <a:cubicBezTo>
                    <a:pt x="10349" y="16142"/>
                    <a:pt x="11143" y="13136"/>
                    <a:pt x="12328" y="10465"/>
                  </a:cubicBezTo>
                  <a:cubicBezTo>
                    <a:pt x="13458" y="12014"/>
                    <a:pt x="14791" y="13469"/>
                    <a:pt x="15740" y="15254"/>
                  </a:cubicBezTo>
                  <a:cubicBezTo>
                    <a:pt x="18248" y="10915"/>
                    <a:pt x="19837" y="4537"/>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41" name="chenying0907 138"/>
            <p:cNvSpPr/>
            <p:nvPr/>
          </p:nvSpPr>
          <p:spPr>
            <a:xfrm>
              <a:off x="3374516" y="4076493"/>
              <a:ext cx="556709" cy="618571"/>
            </a:xfrm>
            <a:custGeom>
              <a:avLst/>
              <a:gdLst/>
              <a:ahLst/>
              <a:cxnLst>
                <a:cxn ang="0">
                  <a:pos x="wd2" y="hd2"/>
                </a:cxn>
                <a:cxn ang="5400000">
                  <a:pos x="wd2" y="hd2"/>
                </a:cxn>
                <a:cxn ang="10800000">
                  <a:pos x="wd2" y="hd2"/>
                </a:cxn>
                <a:cxn ang="16200000">
                  <a:pos x="wd2" y="hd2"/>
                </a:cxn>
              </a:cxnLst>
              <a:rect l="0" t="0" r="r" b="b"/>
              <a:pathLst>
                <a:path w="21600" h="21600" extrusionOk="0">
                  <a:moveTo>
                    <a:pt x="0" y="11092"/>
                  </a:moveTo>
                  <a:cubicBezTo>
                    <a:pt x="6130" y="7695"/>
                    <a:pt x="10045" y="2251"/>
                    <a:pt x="16805" y="0"/>
                  </a:cubicBezTo>
                  <a:cubicBezTo>
                    <a:pt x="17439" y="6864"/>
                    <a:pt x="19062" y="15062"/>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20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300"/>
                                  </p:stCondLst>
                                  <p:childTnLst>
                                    <p:set>
                                      <p:cBhvr>
                                        <p:cTn id="14" dur="1" fill="hold">
                                          <p:stCondLst>
                                            <p:cond delay="0"/>
                                          </p:stCondLst>
                                        </p:cTn>
                                        <p:tgtEl>
                                          <p:spTgt spid="38"/>
                                        </p:tgtEl>
                                        <p:attrNameLst>
                                          <p:attrName>style.visibility</p:attrName>
                                        </p:attrNameLst>
                                      </p:cBhvr>
                                      <p:to>
                                        <p:strVal val="visible"/>
                                      </p:to>
                                    </p:set>
                                    <p:anim calcmode="lin" valueType="num">
                                      <p:cBhvr>
                                        <p:cTn id="15" dur="500" fill="hold"/>
                                        <p:tgtEl>
                                          <p:spTgt spid="38"/>
                                        </p:tgtEl>
                                        <p:attrNameLst>
                                          <p:attrName>ppt_w</p:attrName>
                                        </p:attrNameLst>
                                      </p:cBhvr>
                                      <p:tavLst>
                                        <p:tav tm="0">
                                          <p:val>
                                            <p:fltVal val="0"/>
                                          </p:val>
                                        </p:tav>
                                        <p:tav tm="100000">
                                          <p:val>
                                            <p:strVal val="#ppt_w"/>
                                          </p:val>
                                        </p:tav>
                                      </p:tavLst>
                                    </p:anim>
                                    <p:anim calcmode="lin" valueType="num">
                                      <p:cBhvr>
                                        <p:cTn id="16" dur="500" fill="hold"/>
                                        <p:tgtEl>
                                          <p:spTgt spid="38"/>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4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500"/>
                                  </p:stCondLst>
                                  <p:childTnLst>
                                    <p:set>
                                      <p:cBhvr>
                                        <p:cTn id="22" dur="1" fill="hold">
                                          <p:stCondLst>
                                            <p:cond delay="0"/>
                                          </p:stCondLst>
                                        </p:cTn>
                                        <p:tgtEl>
                                          <p:spTgt spid="40"/>
                                        </p:tgtEl>
                                        <p:attrNameLst>
                                          <p:attrName>style.visibility</p:attrName>
                                        </p:attrNameLst>
                                      </p:cBhvr>
                                      <p:to>
                                        <p:strVal val="visible"/>
                                      </p:to>
                                    </p:set>
                                    <p:anim calcmode="lin" valueType="num">
                                      <p:cBhvr>
                                        <p:cTn id="23" dur="500" fill="hold"/>
                                        <p:tgtEl>
                                          <p:spTgt spid="40"/>
                                        </p:tgtEl>
                                        <p:attrNameLst>
                                          <p:attrName>ppt_w</p:attrName>
                                        </p:attrNameLst>
                                      </p:cBhvr>
                                      <p:tavLst>
                                        <p:tav tm="0">
                                          <p:val>
                                            <p:fltVal val="0"/>
                                          </p:val>
                                        </p:tav>
                                        <p:tav tm="100000">
                                          <p:val>
                                            <p:strVal val="#ppt_w"/>
                                          </p:val>
                                        </p:tav>
                                      </p:tavLst>
                                    </p:anim>
                                    <p:anim calcmode="lin" valueType="num">
                                      <p:cBhvr>
                                        <p:cTn id="24" dur="500" fill="hold"/>
                                        <p:tgtEl>
                                          <p:spTgt spid="40"/>
                                        </p:tgtEl>
                                        <p:attrNameLst>
                                          <p:attrName>ppt_h</p:attrName>
                                        </p:attrNameLst>
                                      </p:cBhvr>
                                      <p:tavLst>
                                        <p:tav tm="0">
                                          <p:val>
                                            <p:fltVal val="0"/>
                                          </p:val>
                                        </p:tav>
                                        <p:tav tm="100000">
                                          <p:val>
                                            <p:strVal val="#ppt_h"/>
                                          </p:val>
                                        </p:tav>
                                      </p:tavLst>
                                    </p:anim>
                                  </p:childTnLst>
                                </p:cTn>
                              </p:par>
                            </p:childTnLst>
                          </p:cTn>
                        </p:par>
                        <p:par>
                          <p:cTn id="25" fill="hold">
                            <p:stCondLst>
                              <p:cond delay="500"/>
                            </p:stCondLst>
                            <p:childTnLst>
                              <p:par>
                                <p:cTn id="26" presetID="18" presetClass="entr" presetSubtype="3"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strips(upRight)">
                                      <p:cBhvr>
                                        <p:cTn id="28" dur="500"/>
                                        <p:tgtEl>
                                          <p:spTgt spid="34"/>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par>
                          <p:cTn id="33" fill="hold">
                            <p:stCondLst>
                              <p:cond delay="1500"/>
                            </p:stCondLst>
                            <p:childTnLst>
                              <p:par>
                                <p:cTn id="34" presetID="2" presetClass="entr" presetSubtype="3"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1+#ppt_w/2"/>
                                          </p:val>
                                        </p:tav>
                                        <p:tav tm="100000">
                                          <p:val>
                                            <p:strVal val="#ppt_x"/>
                                          </p:val>
                                        </p:tav>
                                      </p:tavLst>
                                    </p:anim>
                                    <p:anim calcmode="lin" valueType="num">
                                      <p:cBhvr additive="base">
                                        <p:cTn id="37" dur="500" fill="hold"/>
                                        <p:tgtEl>
                                          <p:spTgt spid="18"/>
                                        </p:tgtEl>
                                        <p:attrNameLst>
                                          <p:attrName>ppt_y</p:attrName>
                                        </p:attrNameLst>
                                      </p:cBhvr>
                                      <p:tavLst>
                                        <p:tav tm="0">
                                          <p:val>
                                            <p:strVal val="0-#ppt_h/2"/>
                                          </p:val>
                                        </p:tav>
                                        <p:tav tm="100000">
                                          <p:val>
                                            <p:strVal val="#ppt_y"/>
                                          </p:val>
                                        </p:tav>
                                      </p:tavLst>
                                    </p:anim>
                                  </p:childTnLst>
                                </p:cTn>
                              </p:par>
                              <p:par>
                                <p:cTn id="38" presetID="2" presetClass="entr" presetSubtype="12"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fill="hold"/>
                                        <p:tgtEl>
                                          <p:spTgt spid="8"/>
                                        </p:tgtEl>
                                        <p:attrNameLst>
                                          <p:attrName>ppt_x</p:attrName>
                                        </p:attrNameLst>
                                      </p:cBhvr>
                                      <p:tavLst>
                                        <p:tav tm="0">
                                          <p:val>
                                            <p:strVal val="0-#ppt_w/2"/>
                                          </p:val>
                                        </p:tav>
                                        <p:tav tm="100000">
                                          <p:val>
                                            <p:strVal val="#ppt_x"/>
                                          </p:val>
                                        </p:tav>
                                      </p:tavLst>
                                    </p:anim>
                                    <p:anim calcmode="lin" valueType="num">
                                      <p:cBhvr additive="base">
                                        <p:cTn id="41" dur="500" fill="hold"/>
                                        <p:tgtEl>
                                          <p:spTgt spid="8"/>
                                        </p:tgtEl>
                                        <p:attrNameLst>
                                          <p:attrName>ppt_y</p:attrName>
                                        </p:attrNameLst>
                                      </p:cBhvr>
                                      <p:tavLst>
                                        <p:tav tm="0">
                                          <p:val>
                                            <p:strVal val="1+#ppt_h/2"/>
                                          </p:val>
                                        </p:tav>
                                        <p:tav tm="100000">
                                          <p:val>
                                            <p:strVal val="#ppt_y"/>
                                          </p:val>
                                        </p:tav>
                                      </p:tavLst>
                                    </p:anim>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4" grpId="0" animBg="1"/>
      <p:bldP spid="36" grpId="0" animBg="1"/>
      <p:bldP spid="37" grpId="0" animBg="1"/>
      <p:bldP spid="38" grpId="0" animBg="1"/>
      <p:bldP spid="39" grpId="0" animBg="1"/>
      <p:bldP spid="4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hape 105"/>
          <p:cNvSpPr/>
          <p:nvPr/>
        </p:nvSpPr>
        <p:spPr>
          <a:xfrm rot="338265" flipH="1">
            <a:off x="8416261" y="3357680"/>
            <a:ext cx="832431" cy="1682045"/>
          </a:xfrm>
          <a:custGeom>
            <a:avLst/>
            <a:gdLst/>
            <a:ahLst/>
            <a:cxnLst>
              <a:cxn ang="0">
                <a:pos x="wd2" y="hd2"/>
              </a:cxn>
              <a:cxn ang="5400000">
                <a:pos x="wd2" y="hd2"/>
              </a:cxn>
              <a:cxn ang="10800000">
                <a:pos x="wd2" y="hd2"/>
              </a:cxn>
              <a:cxn ang="16200000">
                <a:pos x="wd2" y="hd2"/>
              </a:cxn>
            </a:cxnLst>
            <a:rect l="0" t="0" r="r" b="b"/>
            <a:pathLst>
              <a:path w="21593" h="21228" extrusionOk="0">
                <a:moveTo>
                  <a:pt x="21593" y="1070"/>
                </a:moveTo>
                <a:cubicBezTo>
                  <a:pt x="21043" y="3669"/>
                  <a:pt x="18277" y="19641"/>
                  <a:pt x="17823" y="21147"/>
                </a:cubicBezTo>
                <a:cubicBezTo>
                  <a:pt x="11810" y="21461"/>
                  <a:pt x="5061" y="20780"/>
                  <a:pt x="0" y="20507"/>
                </a:cubicBezTo>
                <a:cubicBezTo>
                  <a:pt x="-7" y="20506"/>
                  <a:pt x="3798" y="1831"/>
                  <a:pt x="3949" y="18"/>
                </a:cubicBezTo>
                <a:cubicBezTo>
                  <a:pt x="10865" y="-139"/>
                  <a:pt x="15857" y="800"/>
                  <a:pt x="21593" y="1070"/>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4" name="Shape 106"/>
          <p:cNvSpPr/>
          <p:nvPr/>
        </p:nvSpPr>
        <p:spPr>
          <a:xfrm rot="338265" flipH="1">
            <a:off x="7410374" y="2451960"/>
            <a:ext cx="892128" cy="2562119"/>
          </a:xfrm>
          <a:custGeom>
            <a:avLst/>
            <a:gdLst/>
            <a:ahLst/>
            <a:cxnLst>
              <a:cxn ang="0">
                <a:pos x="wd2" y="hd2"/>
              </a:cxn>
              <a:cxn ang="5400000">
                <a:pos x="wd2" y="hd2"/>
              </a:cxn>
              <a:cxn ang="10800000">
                <a:pos x="wd2" y="hd2"/>
              </a:cxn>
              <a:cxn ang="16200000">
                <a:pos x="wd2" y="hd2"/>
              </a:cxn>
            </a:cxnLst>
            <a:rect l="0" t="0" r="r" b="b"/>
            <a:pathLst>
              <a:path w="21204" h="21434" extrusionOk="0">
                <a:moveTo>
                  <a:pt x="21204" y="698"/>
                </a:moveTo>
                <a:cubicBezTo>
                  <a:pt x="20700" y="2421"/>
                  <a:pt x="16651" y="20394"/>
                  <a:pt x="16235" y="21392"/>
                </a:cubicBezTo>
                <a:cubicBezTo>
                  <a:pt x="10726" y="21600"/>
                  <a:pt x="4680" y="20983"/>
                  <a:pt x="43" y="20802"/>
                </a:cubicBezTo>
                <a:cubicBezTo>
                  <a:pt x="37" y="20801"/>
                  <a:pt x="30" y="20801"/>
                  <a:pt x="23" y="20801"/>
                </a:cubicBezTo>
                <a:cubicBezTo>
                  <a:pt x="-396" y="20784"/>
                  <a:pt x="4899" y="1202"/>
                  <a:pt x="5038" y="0"/>
                </a:cubicBezTo>
                <a:cubicBezTo>
                  <a:pt x="10192" y="131"/>
                  <a:pt x="15949" y="519"/>
                  <a:pt x="21204" y="69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107"/>
          <p:cNvSpPr/>
          <p:nvPr/>
        </p:nvSpPr>
        <p:spPr>
          <a:xfrm rot="338265" flipH="1">
            <a:off x="6441534" y="2958797"/>
            <a:ext cx="854219" cy="2024496"/>
          </a:xfrm>
          <a:custGeom>
            <a:avLst/>
            <a:gdLst/>
            <a:ahLst/>
            <a:cxnLst>
              <a:cxn ang="0">
                <a:pos x="wd2" y="hd2"/>
              </a:cxn>
              <a:cxn ang="5400000">
                <a:pos x="wd2" y="hd2"/>
              </a:cxn>
              <a:cxn ang="10800000">
                <a:pos x="wd2" y="hd2"/>
              </a:cxn>
              <a:cxn ang="16200000">
                <a:pos x="wd2" y="hd2"/>
              </a:cxn>
            </a:cxnLst>
            <a:rect l="0" t="0" r="r" b="b"/>
            <a:pathLst>
              <a:path w="21192" h="21258" extrusionOk="0">
                <a:moveTo>
                  <a:pt x="21192" y="844"/>
                </a:moveTo>
                <a:cubicBezTo>
                  <a:pt x="20745" y="2541"/>
                  <a:pt x="17347" y="20248"/>
                  <a:pt x="16958" y="21230"/>
                </a:cubicBezTo>
                <a:cubicBezTo>
                  <a:pt x="11224" y="21398"/>
                  <a:pt x="4893" y="20748"/>
                  <a:pt x="50" y="20537"/>
                </a:cubicBezTo>
                <a:cubicBezTo>
                  <a:pt x="43" y="20537"/>
                  <a:pt x="36" y="20537"/>
                  <a:pt x="29" y="20537"/>
                </a:cubicBezTo>
                <a:cubicBezTo>
                  <a:pt x="-408" y="20517"/>
                  <a:pt x="4216" y="1231"/>
                  <a:pt x="4305" y="46"/>
                </a:cubicBezTo>
                <a:cubicBezTo>
                  <a:pt x="11214" y="-202"/>
                  <a:pt x="15704" y="632"/>
                  <a:pt x="21192" y="844"/>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106"/>
          <p:cNvSpPr/>
          <p:nvPr/>
        </p:nvSpPr>
        <p:spPr>
          <a:xfrm rot="338265" flipH="1">
            <a:off x="9362450" y="2476803"/>
            <a:ext cx="892128" cy="2562119"/>
          </a:xfrm>
          <a:custGeom>
            <a:avLst/>
            <a:gdLst/>
            <a:ahLst/>
            <a:cxnLst>
              <a:cxn ang="0">
                <a:pos x="wd2" y="hd2"/>
              </a:cxn>
              <a:cxn ang="5400000">
                <a:pos x="wd2" y="hd2"/>
              </a:cxn>
              <a:cxn ang="10800000">
                <a:pos x="wd2" y="hd2"/>
              </a:cxn>
              <a:cxn ang="16200000">
                <a:pos x="wd2" y="hd2"/>
              </a:cxn>
            </a:cxnLst>
            <a:rect l="0" t="0" r="r" b="b"/>
            <a:pathLst>
              <a:path w="21204" h="21434" extrusionOk="0">
                <a:moveTo>
                  <a:pt x="21204" y="698"/>
                </a:moveTo>
                <a:cubicBezTo>
                  <a:pt x="20700" y="2421"/>
                  <a:pt x="16651" y="20394"/>
                  <a:pt x="16235" y="21392"/>
                </a:cubicBezTo>
                <a:cubicBezTo>
                  <a:pt x="10726" y="21600"/>
                  <a:pt x="4680" y="20983"/>
                  <a:pt x="43" y="20802"/>
                </a:cubicBezTo>
                <a:cubicBezTo>
                  <a:pt x="37" y="20801"/>
                  <a:pt x="30" y="20801"/>
                  <a:pt x="23" y="20801"/>
                </a:cubicBezTo>
                <a:cubicBezTo>
                  <a:pt x="-396" y="20784"/>
                  <a:pt x="4899" y="1202"/>
                  <a:pt x="5038" y="0"/>
                </a:cubicBezTo>
                <a:cubicBezTo>
                  <a:pt x="10192" y="131"/>
                  <a:pt x="15949" y="519"/>
                  <a:pt x="21204" y="69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35" name="Shape 148"/>
          <p:cNvSpPr/>
          <p:nvPr/>
        </p:nvSpPr>
        <p:spPr>
          <a:xfrm>
            <a:off x="6473541" y="5035456"/>
            <a:ext cx="790203" cy="7115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3600">
                <a:latin typeface="萝莉体 第二版" panose="02000500000000000000" pitchFamily="2" charset="-122"/>
                <a:ea typeface="萝莉体 第二版" panose="02000500000000000000" pitchFamily="2" charset="-122"/>
                <a:cs typeface="萝莉体 第二版" panose="02000500000000000000" pitchFamily="2" charset="-122"/>
              </a:rPr>
              <a:t>60</a:t>
            </a:r>
            <a:endParaRPr sz="3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6" name="Shape 148"/>
          <p:cNvSpPr/>
          <p:nvPr/>
        </p:nvSpPr>
        <p:spPr>
          <a:xfrm>
            <a:off x="7411774" y="5035456"/>
            <a:ext cx="790203" cy="7115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3600">
                <a:latin typeface="萝莉体 第二版" panose="02000500000000000000" pitchFamily="2" charset="-122"/>
                <a:ea typeface="萝莉体 第二版" panose="02000500000000000000" pitchFamily="2" charset="-122"/>
                <a:cs typeface="萝莉体 第二版" panose="02000500000000000000" pitchFamily="2" charset="-122"/>
              </a:rPr>
              <a:t>80</a:t>
            </a:r>
            <a:endParaRPr sz="3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7" name="Shape 148"/>
          <p:cNvSpPr/>
          <p:nvPr/>
        </p:nvSpPr>
        <p:spPr>
          <a:xfrm>
            <a:off x="8350007" y="5035456"/>
            <a:ext cx="790203" cy="7115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3600">
                <a:latin typeface="萝莉体 第二版" panose="02000500000000000000" pitchFamily="2" charset="-122"/>
                <a:ea typeface="萝莉体 第二版" panose="02000500000000000000" pitchFamily="2" charset="-122"/>
                <a:cs typeface="萝莉体 第二版" panose="02000500000000000000" pitchFamily="2" charset="-122"/>
              </a:rPr>
              <a:t>50</a:t>
            </a:r>
            <a:endParaRPr sz="3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8" name="Shape 148"/>
          <p:cNvSpPr/>
          <p:nvPr/>
        </p:nvSpPr>
        <p:spPr>
          <a:xfrm>
            <a:off x="9288240" y="5035456"/>
            <a:ext cx="790203" cy="7115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3600">
                <a:latin typeface="萝莉体 第二版" panose="02000500000000000000" pitchFamily="2" charset="-122"/>
                <a:ea typeface="萝莉体 第二版" panose="02000500000000000000" pitchFamily="2" charset="-122"/>
                <a:cs typeface="萝莉体 第二版" panose="02000500000000000000" pitchFamily="2" charset="-122"/>
              </a:rPr>
              <a:t>80</a:t>
            </a:r>
            <a:endParaRPr sz="3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9" name="Shape 232"/>
          <p:cNvSpPr/>
          <p:nvPr/>
        </p:nvSpPr>
        <p:spPr>
          <a:xfrm>
            <a:off x="1506643" y="1767143"/>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0" name="Shape 148"/>
          <p:cNvSpPr/>
          <p:nvPr/>
        </p:nvSpPr>
        <p:spPr>
          <a:xfrm>
            <a:off x="2188601" y="1682440"/>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1" name="Shape 232"/>
          <p:cNvSpPr/>
          <p:nvPr/>
        </p:nvSpPr>
        <p:spPr>
          <a:xfrm>
            <a:off x="1506643" y="2843197"/>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2" name="Shape 148"/>
          <p:cNvSpPr/>
          <p:nvPr/>
        </p:nvSpPr>
        <p:spPr>
          <a:xfrm>
            <a:off x="2188601" y="2758494"/>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3" name="Shape 232"/>
          <p:cNvSpPr/>
          <p:nvPr/>
        </p:nvSpPr>
        <p:spPr>
          <a:xfrm>
            <a:off x="1506643" y="3919251"/>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4" name="Shape 148"/>
          <p:cNvSpPr/>
          <p:nvPr/>
        </p:nvSpPr>
        <p:spPr>
          <a:xfrm>
            <a:off x="2188601" y="3834548"/>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45" name="Shape 232"/>
          <p:cNvSpPr/>
          <p:nvPr/>
        </p:nvSpPr>
        <p:spPr>
          <a:xfrm>
            <a:off x="1506643" y="4995305"/>
            <a:ext cx="422990" cy="498470"/>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46" name="Shape 148"/>
          <p:cNvSpPr/>
          <p:nvPr/>
        </p:nvSpPr>
        <p:spPr>
          <a:xfrm>
            <a:off x="2188601" y="4910602"/>
            <a:ext cx="441093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down)">
                                      <p:cBhvr>
                                        <p:cTn id="20" dur="500"/>
                                        <p:tgtEl>
                                          <p:spTgt spid="2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down)">
                                      <p:cBhvr>
                                        <p:cTn id="26" dur="500"/>
                                        <p:tgtEl>
                                          <p:spTgt spid="25"/>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down)">
                                      <p:cBhvr>
                                        <p:cTn id="29" dur="500"/>
                                        <p:tgtEl>
                                          <p:spTgt spid="26"/>
                                        </p:tgtEl>
                                      </p:cBhvr>
                                    </p:animEffect>
                                  </p:childTnLst>
                                </p:cTn>
                              </p:par>
                            </p:childTnLst>
                          </p:cTn>
                        </p:par>
                        <p:par>
                          <p:cTn id="30" fill="hold">
                            <p:stCondLst>
                              <p:cond delay="1000"/>
                            </p:stCondLst>
                            <p:childTnLst>
                              <p:par>
                                <p:cTn id="31" presetID="2" presetClass="entr" presetSubtype="8" decel="50000" fill="hold" grpId="0"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0-#ppt_w/2"/>
                                          </p:val>
                                        </p:tav>
                                        <p:tav tm="100000">
                                          <p:val>
                                            <p:strVal val="#ppt_x"/>
                                          </p:val>
                                        </p:tav>
                                      </p:tavLst>
                                    </p:anim>
                                    <p:anim calcmode="lin" valueType="num">
                                      <p:cBhvr additive="base">
                                        <p:cTn id="34" dur="500" fill="hold"/>
                                        <p:tgtEl>
                                          <p:spTgt spid="39"/>
                                        </p:tgtEl>
                                        <p:attrNameLst>
                                          <p:attrName>ppt_y</p:attrName>
                                        </p:attrNameLst>
                                      </p:cBhvr>
                                      <p:tavLst>
                                        <p:tav tm="0">
                                          <p:val>
                                            <p:strVal val="#ppt_y"/>
                                          </p:val>
                                        </p:tav>
                                        <p:tav tm="100000">
                                          <p:val>
                                            <p:strVal val="#ppt_y"/>
                                          </p:val>
                                        </p:tav>
                                      </p:tavLst>
                                    </p:anim>
                                  </p:childTnLst>
                                </p:cTn>
                              </p:par>
                              <p:par>
                                <p:cTn id="35" presetID="2" presetClass="entr" presetSubtype="8" decel="50000" fill="hold" grpId="0" nodeType="withEffect">
                                  <p:stCondLst>
                                    <p:cond delay="20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0-#ppt_w/2"/>
                                          </p:val>
                                        </p:tav>
                                        <p:tav tm="100000">
                                          <p:val>
                                            <p:strVal val="#ppt_x"/>
                                          </p:val>
                                        </p:tav>
                                      </p:tavLst>
                                    </p:anim>
                                    <p:anim calcmode="lin" valueType="num">
                                      <p:cBhvr additive="base">
                                        <p:cTn id="38" dur="500" fill="hold"/>
                                        <p:tgtEl>
                                          <p:spTgt spid="41"/>
                                        </p:tgtEl>
                                        <p:attrNameLst>
                                          <p:attrName>ppt_y</p:attrName>
                                        </p:attrNameLst>
                                      </p:cBhvr>
                                      <p:tavLst>
                                        <p:tav tm="0">
                                          <p:val>
                                            <p:strVal val="#ppt_y"/>
                                          </p:val>
                                        </p:tav>
                                        <p:tav tm="100000">
                                          <p:val>
                                            <p:strVal val="#ppt_y"/>
                                          </p:val>
                                        </p:tav>
                                      </p:tavLst>
                                    </p:anim>
                                  </p:childTnLst>
                                </p:cTn>
                              </p:par>
                              <p:par>
                                <p:cTn id="39" presetID="2" presetClass="entr" presetSubtype="8" decel="50000" fill="hold" grpId="0" nodeType="withEffect">
                                  <p:stCondLst>
                                    <p:cond delay="4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0-#ppt_w/2"/>
                                          </p:val>
                                        </p:tav>
                                        <p:tav tm="100000">
                                          <p:val>
                                            <p:strVal val="#ppt_x"/>
                                          </p:val>
                                        </p:tav>
                                      </p:tavLst>
                                    </p:anim>
                                    <p:anim calcmode="lin" valueType="num">
                                      <p:cBhvr additive="base">
                                        <p:cTn id="42" dur="5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8" decel="50000" fill="hold" grpId="0" nodeType="withEffect">
                                  <p:stCondLst>
                                    <p:cond delay="5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0-#ppt_w/2"/>
                                          </p:val>
                                        </p:tav>
                                        <p:tav tm="100000">
                                          <p:val>
                                            <p:strVal val="#ppt_x"/>
                                          </p:val>
                                        </p:tav>
                                      </p:tavLst>
                                    </p:anim>
                                    <p:anim calcmode="lin" valueType="num">
                                      <p:cBhvr additive="base">
                                        <p:cTn id="46" dur="500" fill="hold"/>
                                        <p:tgtEl>
                                          <p:spTgt spid="45"/>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35" grpId="0"/>
      <p:bldP spid="36" grpId="0"/>
      <p:bldP spid="37" grpId="0"/>
      <p:bldP spid="38" grpId="0"/>
      <p:bldP spid="39" grpId="0" animBg="1"/>
      <p:bldP spid="40" grpId="0"/>
      <p:bldP spid="41" grpId="0" animBg="1"/>
      <p:bldP spid="42" grpId="0"/>
      <p:bldP spid="43" grpId="0" animBg="1"/>
      <p:bldP spid="44" grpId="0"/>
      <p:bldP spid="45" grpId="0" animBg="1"/>
      <p:bldP spid="4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08"/>
          <p:cNvSpPr/>
          <p:nvPr/>
        </p:nvSpPr>
        <p:spPr>
          <a:xfrm>
            <a:off x="4253228" y="1690735"/>
            <a:ext cx="3872936" cy="3677132"/>
          </a:xfrm>
          <a:custGeom>
            <a:avLst/>
            <a:gdLst/>
            <a:ahLst/>
            <a:cxnLst>
              <a:cxn ang="0">
                <a:pos x="wd2" y="hd2"/>
              </a:cxn>
              <a:cxn ang="5400000">
                <a:pos x="wd2" y="hd2"/>
              </a:cxn>
              <a:cxn ang="10800000">
                <a:pos x="wd2" y="hd2"/>
              </a:cxn>
              <a:cxn ang="16200000">
                <a:pos x="wd2" y="hd2"/>
              </a:cxn>
            </a:cxnLst>
            <a:rect l="0" t="0" r="r" b="b"/>
            <a:pathLst>
              <a:path w="18640" h="19897" extrusionOk="0">
                <a:moveTo>
                  <a:pt x="18005" y="12458"/>
                </a:moveTo>
                <a:cubicBezTo>
                  <a:pt x="20332" y="5853"/>
                  <a:pt x="15914" y="569"/>
                  <a:pt x="10366" y="58"/>
                </a:cubicBezTo>
                <a:cubicBezTo>
                  <a:pt x="7527" y="-203"/>
                  <a:pt x="4324" y="365"/>
                  <a:pt x="2381" y="2925"/>
                </a:cubicBezTo>
                <a:cubicBezTo>
                  <a:pt x="-1268" y="7733"/>
                  <a:pt x="-888" y="16788"/>
                  <a:pt x="4667" y="19233"/>
                </a:cubicBezTo>
                <a:cubicBezTo>
                  <a:pt x="9583" y="21397"/>
                  <a:pt x="16036" y="18048"/>
                  <a:pt x="18005" y="12458"/>
                </a:cubicBezTo>
                <a:close/>
              </a:path>
            </a:pathLst>
          </a:custGeom>
          <a:noFill/>
          <a:ln w="5715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rotWithShape="0">
                    <a:srgbClr val="000000">
                      <a:alpha val="50000"/>
                    </a:srgbClr>
                  </a:outerShdw>
                </a:effectLst>
              </a:defRPr>
            </a:pPr>
            <a:endParaRPr/>
          </a:p>
        </p:txBody>
      </p:sp>
      <p:grpSp>
        <p:nvGrpSpPr>
          <p:cNvPr id="2" name="Group 200"/>
          <p:cNvGrpSpPr/>
          <p:nvPr/>
        </p:nvGrpSpPr>
        <p:grpSpPr>
          <a:xfrm>
            <a:off x="1638879" y="3217685"/>
            <a:ext cx="1677758" cy="797498"/>
            <a:chOff x="0" y="0"/>
            <a:chExt cx="1241523" cy="590141"/>
          </a:xfrm>
        </p:grpSpPr>
        <p:grpSp>
          <p:nvGrpSpPr>
            <p:cNvPr id="3" name="Group 198"/>
            <p:cNvGrpSpPr/>
            <p:nvPr/>
          </p:nvGrpSpPr>
          <p:grpSpPr>
            <a:xfrm>
              <a:off x="114299" y="0"/>
              <a:ext cx="1127225" cy="466337"/>
              <a:chOff x="0" y="0"/>
              <a:chExt cx="1127223" cy="466336"/>
            </a:xfrm>
          </p:grpSpPr>
          <p:sp>
            <p:nvSpPr>
              <p:cNvPr id="5" name="Shape 192"/>
              <p:cNvSpPr/>
              <p:nvPr/>
            </p:nvSpPr>
            <p:spPr>
              <a:xfrm>
                <a:off x="0" y="0"/>
                <a:ext cx="1127224" cy="466337"/>
              </a:xfrm>
              <a:custGeom>
                <a:avLst/>
                <a:gdLst/>
                <a:ahLst/>
                <a:cxnLst>
                  <a:cxn ang="0">
                    <a:pos x="wd2" y="hd2"/>
                  </a:cxn>
                  <a:cxn ang="5400000">
                    <a:pos x="wd2" y="hd2"/>
                  </a:cxn>
                  <a:cxn ang="10800000">
                    <a:pos x="wd2" y="hd2"/>
                  </a:cxn>
                  <a:cxn ang="16200000">
                    <a:pos x="wd2" y="hd2"/>
                  </a:cxn>
                </a:cxnLst>
                <a:rect l="0" t="0" r="r" b="b"/>
                <a:pathLst>
                  <a:path w="21222" h="20771" extrusionOk="0">
                    <a:moveTo>
                      <a:pt x="21057" y="19214"/>
                    </a:moveTo>
                    <a:cubicBezTo>
                      <a:pt x="21061" y="19864"/>
                      <a:pt x="2072" y="21600"/>
                      <a:pt x="223" y="20301"/>
                    </a:cubicBezTo>
                    <a:cubicBezTo>
                      <a:pt x="174" y="19141"/>
                      <a:pt x="540" y="1264"/>
                      <a:pt x="0" y="1377"/>
                    </a:cubicBezTo>
                    <a:cubicBezTo>
                      <a:pt x="2495" y="856"/>
                      <a:pt x="4952" y="1422"/>
                      <a:pt x="7447" y="1498"/>
                    </a:cubicBezTo>
                    <a:cubicBezTo>
                      <a:pt x="11626" y="1624"/>
                      <a:pt x="16694" y="2110"/>
                      <a:pt x="20778" y="0"/>
                    </a:cubicBezTo>
                    <a:cubicBezTo>
                      <a:pt x="21600" y="6400"/>
                      <a:pt x="21023" y="12739"/>
                      <a:pt x="21057" y="19214"/>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6" name="Shape 193"/>
              <p:cNvSpPr/>
              <p:nvPr/>
            </p:nvSpPr>
            <p:spPr>
              <a:xfrm>
                <a:off x="419099" y="127000"/>
                <a:ext cx="307328" cy="229789"/>
              </a:xfrm>
              <a:custGeom>
                <a:avLst/>
                <a:gdLst/>
                <a:ahLst/>
                <a:cxnLst>
                  <a:cxn ang="0">
                    <a:pos x="wd2" y="hd2"/>
                  </a:cxn>
                  <a:cxn ang="5400000">
                    <a:pos x="wd2" y="hd2"/>
                  </a:cxn>
                  <a:cxn ang="10800000">
                    <a:pos x="wd2" y="hd2"/>
                  </a:cxn>
                  <a:cxn ang="16200000">
                    <a:pos x="wd2" y="hd2"/>
                  </a:cxn>
                </a:cxnLst>
                <a:rect l="0" t="0" r="r" b="b"/>
                <a:pathLst>
                  <a:path w="13215" h="13613" extrusionOk="0">
                    <a:moveTo>
                      <a:pt x="12654" y="9076"/>
                    </a:moveTo>
                    <a:cubicBezTo>
                      <a:pt x="15550" y="786"/>
                      <a:pt x="6479" y="-2052"/>
                      <a:pt x="2689" y="1505"/>
                    </a:cubicBezTo>
                    <a:cubicBezTo>
                      <a:pt x="-6050" y="9707"/>
                      <a:pt x="8996" y="19548"/>
                      <a:pt x="12654" y="9076"/>
                    </a:cubicBezTo>
                    <a:close/>
                  </a:path>
                </a:pathLst>
              </a:custGeom>
              <a:solidFill>
                <a:schemeClr val="accent4"/>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7" name="Shape 194"/>
              <p:cNvSpPr/>
              <p:nvPr/>
            </p:nvSpPr>
            <p:spPr>
              <a:xfrm>
                <a:off x="88900" y="88900"/>
                <a:ext cx="114300" cy="113537"/>
              </a:xfrm>
              <a:custGeom>
                <a:avLst/>
                <a:gdLst/>
                <a:ahLst/>
                <a:cxnLst>
                  <a:cxn ang="0">
                    <a:pos x="wd2" y="hd2"/>
                  </a:cxn>
                  <a:cxn ang="5400000">
                    <a:pos x="wd2" y="hd2"/>
                  </a:cxn>
                  <a:cxn ang="10800000">
                    <a:pos x="wd2" y="hd2"/>
                  </a:cxn>
                  <a:cxn ang="16200000">
                    <a:pos x="wd2" y="hd2"/>
                  </a:cxn>
                </a:cxnLst>
                <a:rect l="0" t="0" r="r" b="b"/>
                <a:pathLst>
                  <a:path w="21600" h="21600" extrusionOk="0">
                    <a:moveTo>
                      <a:pt x="21600" y="2271"/>
                    </a:moveTo>
                    <a:cubicBezTo>
                      <a:pt x="15424" y="505"/>
                      <a:pt x="7015" y="1694"/>
                      <a:pt x="841" y="0"/>
                    </a:cubicBezTo>
                    <a:cubicBezTo>
                      <a:pt x="4188" y="8730"/>
                      <a:pt x="300" y="13804"/>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8" name="Shape 195"/>
              <p:cNvSpPr/>
              <p:nvPr/>
            </p:nvSpPr>
            <p:spPr>
              <a:xfrm>
                <a:off x="76200" y="304800"/>
                <a:ext cx="228738" cy="89415"/>
              </a:xfrm>
              <a:custGeom>
                <a:avLst/>
                <a:gdLst/>
                <a:ahLst/>
                <a:cxnLst>
                  <a:cxn ang="0">
                    <a:pos x="wd2" y="hd2"/>
                  </a:cxn>
                  <a:cxn ang="5400000">
                    <a:pos x="wd2" y="hd2"/>
                  </a:cxn>
                  <a:cxn ang="10800000">
                    <a:pos x="wd2" y="hd2"/>
                  </a:cxn>
                  <a:cxn ang="16200000">
                    <a:pos x="wd2" y="hd2"/>
                  </a:cxn>
                </a:cxnLst>
                <a:rect l="0" t="0" r="r" b="b"/>
                <a:pathLst>
                  <a:path w="21444" h="21286" extrusionOk="0">
                    <a:moveTo>
                      <a:pt x="13" y="0"/>
                    </a:moveTo>
                    <a:cubicBezTo>
                      <a:pt x="-156" y="6216"/>
                      <a:pt x="1392" y="13916"/>
                      <a:pt x="1302" y="20705"/>
                    </a:cubicBezTo>
                    <a:cubicBezTo>
                      <a:pt x="7966" y="21600"/>
                      <a:pt x="14742" y="21204"/>
                      <a:pt x="21444" y="21163"/>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196"/>
              <p:cNvSpPr/>
              <p:nvPr/>
            </p:nvSpPr>
            <p:spPr>
              <a:xfrm>
                <a:off x="876300" y="101600"/>
                <a:ext cx="167267" cy="69287"/>
              </a:xfrm>
              <a:custGeom>
                <a:avLst/>
                <a:gdLst/>
                <a:ahLst/>
                <a:cxnLst>
                  <a:cxn ang="0">
                    <a:pos x="wd2" y="hd2"/>
                  </a:cxn>
                  <a:cxn ang="5400000">
                    <a:pos x="wd2" y="hd2"/>
                  </a:cxn>
                  <a:cxn ang="10800000">
                    <a:pos x="wd2" y="hd2"/>
                  </a:cxn>
                  <a:cxn ang="16200000">
                    <a:pos x="wd2" y="hd2"/>
                  </a:cxn>
                </a:cxnLst>
                <a:rect l="0" t="0" r="r" b="b"/>
                <a:pathLst>
                  <a:path w="21276" h="21600" extrusionOk="0">
                    <a:moveTo>
                      <a:pt x="0" y="1804"/>
                    </a:moveTo>
                    <a:cubicBezTo>
                      <a:pt x="6985" y="1715"/>
                      <a:pt x="13933" y="2490"/>
                      <a:pt x="20756" y="0"/>
                    </a:cubicBezTo>
                    <a:cubicBezTo>
                      <a:pt x="21083" y="6561"/>
                      <a:pt x="21600" y="15008"/>
                      <a:pt x="21001"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0" name="Shape 197"/>
              <p:cNvSpPr/>
              <p:nvPr/>
            </p:nvSpPr>
            <p:spPr>
              <a:xfrm>
                <a:off x="825500" y="279400"/>
                <a:ext cx="205742" cy="90080"/>
              </a:xfrm>
              <a:custGeom>
                <a:avLst/>
                <a:gdLst/>
                <a:ahLst/>
                <a:cxnLst>
                  <a:cxn ang="0">
                    <a:pos x="wd2" y="hd2"/>
                  </a:cxn>
                  <a:cxn ang="5400000">
                    <a:pos x="wd2" y="hd2"/>
                  </a:cxn>
                  <a:cxn ang="10800000">
                    <a:pos x="wd2" y="hd2"/>
                  </a:cxn>
                  <a:cxn ang="16200000">
                    <a:pos x="wd2" y="hd2"/>
                  </a:cxn>
                </a:cxnLst>
                <a:rect l="0" t="0" r="r" b="b"/>
                <a:pathLst>
                  <a:path w="21288" h="20356" extrusionOk="0">
                    <a:moveTo>
                      <a:pt x="0" y="20089"/>
                    </a:moveTo>
                    <a:cubicBezTo>
                      <a:pt x="7170" y="21600"/>
                      <a:pt x="13690" y="16159"/>
                      <a:pt x="20826" y="17001"/>
                    </a:cubicBezTo>
                    <a:cubicBezTo>
                      <a:pt x="21092" y="11949"/>
                      <a:pt x="21600" y="5031"/>
                      <a:pt x="21025"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4" name="Shape 199"/>
            <p:cNvSpPr/>
            <p:nvPr/>
          </p:nvSpPr>
          <p:spPr>
            <a:xfrm>
              <a:off x="0" y="101600"/>
              <a:ext cx="1131190" cy="488542"/>
            </a:xfrm>
            <a:custGeom>
              <a:avLst/>
              <a:gdLst/>
              <a:ahLst/>
              <a:cxnLst>
                <a:cxn ang="0">
                  <a:pos x="wd2" y="hd2"/>
                </a:cxn>
                <a:cxn ang="5400000">
                  <a:pos x="wd2" y="hd2"/>
                </a:cxn>
                <a:cxn ang="10800000">
                  <a:pos x="wd2" y="hd2"/>
                </a:cxn>
                <a:cxn ang="16200000">
                  <a:pos x="wd2" y="hd2"/>
                </a:cxn>
              </a:cxnLst>
              <a:rect l="0" t="0" r="r" b="b"/>
              <a:pathLst>
                <a:path w="21589" h="21600" extrusionOk="0">
                  <a:moveTo>
                    <a:pt x="2434" y="477"/>
                  </a:moveTo>
                  <a:cubicBezTo>
                    <a:pt x="1616" y="520"/>
                    <a:pt x="801" y="359"/>
                    <a:pt x="0" y="0"/>
                  </a:cubicBezTo>
                  <a:cubicBezTo>
                    <a:pt x="968" y="5896"/>
                    <a:pt x="165" y="15300"/>
                    <a:pt x="261" y="21600"/>
                  </a:cubicBezTo>
                  <a:cubicBezTo>
                    <a:pt x="7348" y="19650"/>
                    <a:pt x="14477" y="21352"/>
                    <a:pt x="21545" y="20000"/>
                  </a:cubicBezTo>
                  <a:cubicBezTo>
                    <a:pt x="21600" y="17805"/>
                    <a:pt x="21591" y="17057"/>
                    <a:pt x="21582" y="1485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1" name="Group 124"/>
          <p:cNvGrpSpPr/>
          <p:nvPr/>
        </p:nvGrpSpPr>
        <p:grpSpPr>
          <a:xfrm>
            <a:off x="9343295" y="3161188"/>
            <a:ext cx="1138316" cy="973034"/>
            <a:chOff x="0" y="0"/>
            <a:chExt cx="1267748" cy="1083670"/>
          </a:xfrm>
        </p:grpSpPr>
        <p:sp>
          <p:nvSpPr>
            <p:cNvPr id="12" name="Shape 120"/>
            <p:cNvSpPr/>
            <p:nvPr/>
          </p:nvSpPr>
          <p:spPr>
            <a:xfrm>
              <a:off x="25400" y="139700"/>
              <a:ext cx="1145121" cy="622010"/>
            </a:xfrm>
            <a:custGeom>
              <a:avLst/>
              <a:gdLst/>
              <a:ahLst/>
              <a:cxnLst>
                <a:cxn ang="0">
                  <a:pos x="wd2" y="hd2"/>
                </a:cxn>
                <a:cxn ang="5400000">
                  <a:pos x="wd2" y="hd2"/>
                </a:cxn>
                <a:cxn ang="10800000">
                  <a:pos x="wd2" y="hd2"/>
                </a:cxn>
                <a:cxn ang="16200000">
                  <a:pos x="wd2" y="hd2"/>
                </a:cxn>
              </a:cxnLst>
              <a:rect l="0" t="0" r="r" b="b"/>
              <a:pathLst>
                <a:path w="21600" h="21600" extrusionOk="0">
                  <a:moveTo>
                    <a:pt x="0" y="15867"/>
                  </a:moveTo>
                  <a:lnTo>
                    <a:pt x="1245" y="21600"/>
                  </a:lnTo>
                  <a:lnTo>
                    <a:pt x="21600" y="4069"/>
                  </a:lnTo>
                  <a:lnTo>
                    <a:pt x="19890" y="0"/>
                  </a:lnTo>
                  <a:cubicBezTo>
                    <a:pt x="19890" y="0"/>
                    <a:pt x="0" y="15867"/>
                    <a:pt x="0" y="15867"/>
                  </a:cubicBezTo>
                  <a:close/>
                </a:path>
              </a:pathLst>
            </a:custGeom>
            <a:solidFill>
              <a:srgbClr val="FDD67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3" name="Shape 121"/>
            <p:cNvSpPr/>
            <p:nvPr/>
          </p:nvSpPr>
          <p:spPr>
            <a:xfrm>
              <a:off x="0" y="-1"/>
              <a:ext cx="1267749" cy="1083672"/>
            </a:xfrm>
            <a:custGeom>
              <a:avLst/>
              <a:gdLst/>
              <a:ahLst/>
              <a:cxnLst>
                <a:cxn ang="0">
                  <a:pos x="wd2" y="hd2"/>
                </a:cxn>
                <a:cxn ang="5400000">
                  <a:pos x="wd2" y="hd2"/>
                </a:cxn>
                <a:cxn ang="10800000">
                  <a:pos x="wd2" y="hd2"/>
                </a:cxn>
                <a:cxn ang="16200000">
                  <a:pos x="wd2" y="hd2"/>
                </a:cxn>
              </a:cxnLst>
              <a:rect l="0" t="0" r="r" b="b"/>
              <a:pathLst>
                <a:path w="18687" h="18293" extrusionOk="0">
                  <a:moveTo>
                    <a:pt x="8194" y="17719"/>
                  </a:moveTo>
                  <a:cubicBezTo>
                    <a:pt x="10898" y="16631"/>
                    <a:pt x="14425" y="14205"/>
                    <a:pt x="17164" y="12870"/>
                  </a:cubicBezTo>
                  <a:cubicBezTo>
                    <a:pt x="20097" y="11441"/>
                    <a:pt x="18101" y="6816"/>
                    <a:pt x="16907" y="4123"/>
                  </a:cubicBezTo>
                  <a:cubicBezTo>
                    <a:pt x="14303" y="-1751"/>
                    <a:pt x="12799" y="-328"/>
                    <a:pt x="7818" y="2147"/>
                  </a:cubicBezTo>
                  <a:cubicBezTo>
                    <a:pt x="1242" y="5414"/>
                    <a:pt x="-1503" y="5056"/>
                    <a:pt x="807" y="11417"/>
                  </a:cubicBezTo>
                  <a:cubicBezTo>
                    <a:pt x="2354" y="15678"/>
                    <a:pt x="2905" y="19849"/>
                    <a:pt x="8194" y="1771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4" name="Shape 122"/>
            <p:cNvSpPr/>
            <p:nvPr/>
          </p:nvSpPr>
          <p:spPr>
            <a:xfrm>
              <a:off x="38100" y="127000"/>
              <a:ext cx="1037171" cy="4783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029" y="13297"/>
                    <a:pt x="14620" y="856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5" name="Shape 123"/>
            <p:cNvSpPr/>
            <p:nvPr/>
          </p:nvSpPr>
          <p:spPr>
            <a:xfrm>
              <a:off x="101600" y="279400"/>
              <a:ext cx="1049871" cy="4953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723" y="8835"/>
                    <a:pt x="7127" y="1383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grpSp>
        <p:nvGrpSpPr>
          <p:cNvPr id="16" name="Group 191"/>
          <p:cNvGrpSpPr/>
          <p:nvPr/>
        </p:nvGrpSpPr>
        <p:grpSpPr>
          <a:xfrm>
            <a:off x="5030258" y="2519524"/>
            <a:ext cx="2643234" cy="2019554"/>
            <a:chOff x="0" y="0"/>
            <a:chExt cx="1530214" cy="1169156"/>
          </a:xfrm>
        </p:grpSpPr>
        <p:sp>
          <p:nvSpPr>
            <p:cNvPr id="17" name="Shape 180"/>
            <p:cNvSpPr/>
            <p:nvPr/>
          </p:nvSpPr>
          <p:spPr>
            <a:xfrm>
              <a:off x="0" y="203199"/>
              <a:ext cx="1087141" cy="550834"/>
            </a:xfrm>
            <a:custGeom>
              <a:avLst/>
              <a:gdLst/>
              <a:ahLst/>
              <a:cxnLst>
                <a:cxn ang="0">
                  <a:pos x="wd2" y="hd2"/>
                </a:cxn>
                <a:cxn ang="5400000">
                  <a:pos x="wd2" y="hd2"/>
                </a:cxn>
                <a:cxn ang="10800000">
                  <a:pos x="wd2" y="hd2"/>
                </a:cxn>
                <a:cxn ang="16200000">
                  <a:pos x="wd2" y="hd2"/>
                </a:cxn>
              </a:cxnLst>
              <a:rect l="0" t="0" r="r" b="b"/>
              <a:pathLst>
                <a:path w="21600" h="21331" extrusionOk="0">
                  <a:moveTo>
                    <a:pt x="21600" y="0"/>
                  </a:moveTo>
                  <a:cubicBezTo>
                    <a:pt x="19532" y="418"/>
                    <a:pt x="1689" y="152"/>
                    <a:pt x="0" y="122"/>
                  </a:cubicBezTo>
                  <a:cubicBezTo>
                    <a:pt x="688" y="2807"/>
                    <a:pt x="3880" y="19337"/>
                    <a:pt x="4116" y="21259"/>
                  </a:cubicBezTo>
                  <a:cubicBezTo>
                    <a:pt x="9519" y="21600"/>
                    <a:pt x="13773" y="20605"/>
                    <a:pt x="18890" y="20744"/>
                  </a:cubicBezTo>
                  <a:cubicBezTo>
                    <a:pt x="18812" y="15990"/>
                    <a:pt x="21237" y="2883"/>
                    <a:pt x="21600" y="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8" name="Shape 181"/>
            <p:cNvSpPr/>
            <p:nvPr/>
          </p:nvSpPr>
          <p:spPr>
            <a:xfrm>
              <a:off x="241300" y="723900"/>
              <a:ext cx="711891" cy="242535"/>
            </a:xfrm>
            <a:custGeom>
              <a:avLst/>
              <a:gdLst/>
              <a:ahLst/>
              <a:cxnLst>
                <a:cxn ang="0">
                  <a:pos x="wd2" y="hd2"/>
                </a:cxn>
                <a:cxn ang="5400000">
                  <a:pos x="wd2" y="hd2"/>
                </a:cxn>
                <a:cxn ang="10800000">
                  <a:pos x="wd2" y="hd2"/>
                </a:cxn>
                <a:cxn ang="16200000">
                  <a:pos x="wd2" y="hd2"/>
                </a:cxn>
              </a:cxnLst>
              <a:rect l="0" t="0" r="r" b="b"/>
              <a:pathLst>
                <a:path w="21557" h="21600" extrusionOk="0">
                  <a:moveTo>
                    <a:pt x="21536" y="0"/>
                  </a:moveTo>
                  <a:cubicBezTo>
                    <a:pt x="21537" y="5316"/>
                    <a:pt x="21600" y="14865"/>
                    <a:pt x="21503" y="21600"/>
                  </a:cubicBezTo>
                  <a:cubicBezTo>
                    <a:pt x="15917" y="19594"/>
                    <a:pt x="5170" y="20360"/>
                    <a:pt x="0" y="2035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19" name="Shape 182"/>
            <p:cNvSpPr/>
            <p:nvPr/>
          </p:nvSpPr>
          <p:spPr>
            <a:xfrm>
              <a:off x="292099" y="1015999"/>
              <a:ext cx="184237" cy="153158"/>
            </a:xfrm>
            <a:custGeom>
              <a:avLst/>
              <a:gdLst/>
              <a:ahLst/>
              <a:cxnLst>
                <a:cxn ang="0">
                  <a:pos x="wd2" y="hd2"/>
                </a:cxn>
                <a:cxn ang="5400000">
                  <a:pos x="wd2" y="hd2"/>
                </a:cxn>
                <a:cxn ang="10800000">
                  <a:pos x="wd2" y="hd2"/>
                </a:cxn>
                <a:cxn ang="16200000">
                  <a:pos x="wd2" y="hd2"/>
                </a:cxn>
              </a:cxnLst>
              <a:rect l="0" t="0" r="r" b="b"/>
              <a:pathLst>
                <a:path w="17791" h="16651" extrusionOk="0">
                  <a:moveTo>
                    <a:pt x="14823" y="2071"/>
                  </a:moveTo>
                  <a:cubicBezTo>
                    <a:pt x="9171" y="-2796"/>
                    <a:pt x="-2707" y="1299"/>
                    <a:pt x="559" y="10329"/>
                  </a:cubicBezTo>
                  <a:cubicBezTo>
                    <a:pt x="2791" y="16498"/>
                    <a:pt x="11156" y="18804"/>
                    <a:pt x="15530" y="14288"/>
                  </a:cubicBezTo>
                  <a:cubicBezTo>
                    <a:pt x="18893" y="10815"/>
                    <a:pt x="18380" y="5137"/>
                    <a:pt x="14823" y="207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0" name="Shape 183"/>
            <p:cNvSpPr/>
            <p:nvPr/>
          </p:nvSpPr>
          <p:spPr>
            <a:xfrm>
              <a:off x="787400" y="1015999"/>
              <a:ext cx="190246" cy="149331"/>
            </a:xfrm>
            <a:custGeom>
              <a:avLst/>
              <a:gdLst/>
              <a:ahLst/>
              <a:cxnLst>
                <a:cxn ang="0">
                  <a:pos x="wd2" y="hd2"/>
                </a:cxn>
                <a:cxn ang="5400000">
                  <a:pos x="wd2" y="hd2"/>
                </a:cxn>
                <a:cxn ang="10800000">
                  <a:pos x="wd2" y="hd2"/>
                </a:cxn>
                <a:cxn ang="16200000">
                  <a:pos x="wd2" y="hd2"/>
                </a:cxn>
              </a:cxnLst>
              <a:rect l="0" t="0" r="r" b="b"/>
              <a:pathLst>
                <a:path w="16541" h="13729" extrusionOk="0">
                  <a:moveTo>
                    <a:pt x="16530" y="5625"/>
                  </a:moveTo>
                  <a:cubicBezTo>
                    <a:pt x="16984" y="-3408"/>
                    <a:pt x="3664" y="46"/>
                    <a:pt x="961" y="4842"/>
                  </a:cubicBezTo>
                  <a:cubicBezTo>
                    <a:pt x="-4616" y="14734"/>
                    <a:pt x="15889" y="18192"/>
                    <a:pt x="16530" y="5625"/>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1" name="Shape 184"/>
            <p:cNvSpPr/>
            <p:nvPr/>
          </p:nvSpPr>
          <p:spPr>
            <a:xfrm>
              <a:off x="1092200" y="38100"/>
              <a:ext cx="279400" cy="157312"/>
            </a:xfrm>
            <a:custGeom>
              <a:avLst/>
              <a:gdLst/>
              <a:ahLst/>
              <a:cxnLst>
                <a:cxn ang="0">
                  <a:pos x="wd2" y="hd2"/>
                </a:cxn>
                <a:cxn ang="5400000">
                  <a:pos x="wd2" y="hd2"/>
                </a:cxn>
                <a:cxn ang="10800000">
                  <a:pos x="wd2" y="hd2"/>
                </a:cxn>
                <a:cxn ang="16200000">
                  <a:pos x="wd2" y="hd2"/>
                </a:cxn>
              </a:cxnLst>
              <a:rect l="0" t="0" r="r" b="b"/>
              <a:pathLst>
                <a:path w="21600" h="21589" extrusionOk="0">
                  <a:moveTo>
                    <a:pt x="0" y="21589"/>
                  </a:moveTo>
                  <a:cubicBezTo>
                    <a:pt x="1227" y="10566"/>
                    <a:pt x="4418" y="0"/>
                    <a:pt x="4418" y="0"/>
                  </a:cubicBezTo>
                  <a:cubicBezTo>
                    <a:pt x="4418" y="0"/>
                    <a:pt x="17320" y="-11"/>
                    <a:pt x="21600" y="145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2" name="Shape 185"/>
            <p:cNvSpPr/>
            <p:nvPr/>
          </p:nvSpPr>
          <p:spPr>
            <a:xfrm>
              <a:off x="1371600" y="-1"/>
              <a:ext cx="158615" cy="153487"/>
            </a:xfrm>
            <a:custGeom>
              <a:avLst/>
              <a:gdLst/>
              <a:ahLst/>
              <a:cxnLst>
                <a:cxn ang="0">
                  <a:pos x="wd2" y="hd2"/>
                </a:cxn>
                <a:cxn ang="5400000">
                  <a:pos x="wd2" y="hd2"/>
                </a:cxn>
                <a:cxn ang="10800000">
                  <a:pos x="wd2" y="hd2"/>
                </a:cxn>
                <a:cxn ang="16200000">
                  <a:pos x="wd2" y="hd2"/>
                </a:cxn>
              </a:cxnLst>
              <a:rect l="0" t="0" r="r" b="b"/>
              <a:pathLst>
                <a:path w="13267" h="16604" extrusionOk="0">
                  <a:moveTo>
                    <a:pt x="8629" y="257"/>
                  </a:moveTo>
                  <a:cubicBezTo>
                    <a:pt x="1044" y="-2131"/>
                    <a:pt x="-3928" y="12825"/>
                    <a:pt x="4102" y="16166"/>
                  </a:cubicBezTo>
                  <a:cubicBezTo>
                    <a:pt x="12041" y="19469"/>
                    <a:pt x="17672" y="3103"/>
                    <a:pt x="8629" y="257"/>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3" name="Shape 186"/>
            <p:cNvSpPr/>
            <p:nvPr/>
          </p:nvSpPr>
          <p:spPr>
            <a:xfrm>
              <a:off x="114300" y="457199"/>
              <a:ext cx="855130" cy="25397"/>
            </a:xfrm>
            <a:custGeom>
              <a:avLst/>
              <a:gdLst/>
              <a:ahLst/>
              <a:cxnLst>
                <a:cxn ang="0">
                  <a:pos x="wd2" y="hd2"/>
                </a:cxn>
                <a:cxn ang="5400000">
                  <a:pos x="wd2" y="hd2"/>
                </a:cxn>
                <a:cxn ang="10800000">
                  <a:pos x="wd2" y="hd2"/>
                </a:cxn>
                <a:cxn ang="16200000">
                  <a:pos x="wd2" y="hd2"/>
                </a:cxn>
              </a:cxnLst>
              <a:rect l="0" t="0" r="r" b="b"/>
              <a:pathLst>
                <a:path w="21600" h="10718" extrusionOk="0">
                  <a:moveTo>
                    <a:pt x="0" y="10718"/>
                  </a:moveTo>
                  <a:cubicBezTo>
                    <a:pt x="6815" y="-10882"/>
                    <a:pt x="14605" y="6784"/>
                    <a:pt x="21600" y="714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4" name="Shape 187"/>
            <p:cNvSpPr/>
            <p:nvPr/>
          </p:nvSpPr>
          <p:spPr>
            <a:xfrm>
              <a:off x="139700" y="215900"/>
              <a:ext cx="135471" cy="2455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5664" y="7348"/>
                    <a:pt x="6577" y="14250"/>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5" name="Shape 188"/>
            <p:cNvSpPr/>
            <p:nvPr/>
          </p:nvSpPr>
          <p:spPr>
            <a:xfrm>
              <a:off x="215900" y="215900"/>
              <a:ext cx="330200" cy="5164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3854" y="20063"/>
                    <a:pt x="5471" y="16499"/>
                    <a:pt x="7529" y="14064"/>
                  </a:cubicBezTo>
                  <a:cubicBezTo>
                    <a:pt x="10391" y="10676"/>
                    <a:pt x="13587" y="7565"/>
                    <a:pt x="16922" y="4371"/>
                  </a:cubicBezTo>
                  <a:cubicBezTo>
                    <a:pt x="18466" y="2892"/>
                    <a:pt x="19836" y="1336"/>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6" name="Shape 189"/>
            <p:cNvSpPr/>
            <p:nvPr/>
          </p:nvSpPr>
          <p:spPr>
            <a:xfrm>
              <a:off x="520700" y="228600"/>
              <a:ext cx="330200" cy="51646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62" y="16200"/>
                    <a:pt x="11372" y="10845"/>
                    <a:pt x="16190" y="5663"/>
                  </a:cubicBezTo>
                  <a:cubicBezTo>
                    <a:pt x="17799" y="3933"/>
                    <a:pt x="20928" y="1483"/>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27" name="Shape 190"/>
            <p:cNvSpPr/>
            <p:nvPr/>
          </p:nvSpPr>
          <p:spPr>
            <a:xfrm>
              <a:off x="774700" y="406400"/>
              <a:ext cx="247650" cy="3256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908" y="14861"/>
                    <a:pt x="14584" y="702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29" name="Shape 148"/>
          <p:cNvSpPr/>
          <p:nvPr/>
        </p:nvSpPr>
        <p:spPr>
          <a:xfrm>
            <a:off x="1228789" y="4359386"/>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0" name="Shape 148"/>
          <p:cNvSpPr/>
          <p:nvPr/>
        </p:nvSpPr>
        <p:spPr>
          <a:xfrm>
            <a:off x="8663484" y="4359386"/>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1" name="文本框 30"/>
          <p:cNvSpPr txBox="1"/>
          <p:nvPr/>
        </p:nvSpPr>
        <p:spPr>
          <a:xfrm>
            <a:off x="1859640" y="2405778"/>
            <a:ext cx="1045479" cy="646331"/>
          </a:xfrm>
          <a:prstGeom prst="rect">
            <a:avLst/>
          </a:prstGeom>
          <a:noFill/>
        </p:spPr>
        <p:txBody>
          <a:bodyPr wrap="none" rtlCol="0">
            <a:spAutoFit/>
          </a:bodyPr>
          <a:lstStyle/>
          <a:p>
            <a:r>
              <a:rPr kumimoji="1" lang="en-US" altLang="zh-CN" sz="36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60%</a:t>
            </a:r>
            <a:endParaRPr kumimoji="1" lang="zh-CN" altLang="en-US" sz="36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32" name="文本框 31"/>
          <p:cNvSpPr txBox="1"/>
          <p:nvPr/>
        </p:nvSpPr>
        <p:spPr>
          <a:xfrm>
            <a:off x="9294335" y="2405778"/>
            <a:ext cx="1047082" cy="646331"/>
          </a:xfrm>
          <a:prstGeom prst="rect">
            <a:avLst/>
          </a:prstGeom>
          <a:noFill/>
        </p:spPr>
        <p:txBody>
          <a:bodyPr wrap="none" rtlCol="0">
            <a:spAutoFit/>
          </a:bodyPr>
          <a:lstStyle/>
          <a:p>
            <a:r>
              <a:rPr kumimoji="1" lang="en-US" altLang="zh-CN" sz="36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40%</a:t>
            </a:r>
            <a:endParaRPr kumimoji="1" lang="zh-CN" altLang="en-US" sz="36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1000"/>
                                        <p:tgtEl>
                                          <p:spTgt spid="28"/>
                                        </p:tgtEl>
                                      </p:cBhvr>
                                    </p:animEffect>
                                  </p:childTnLst>
                                </p:cTn>
                              </p:par>
                              <p:par>
                                <p:cTn id="8" presetID="53" presetClass="entr" presetSubtype="16"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ppt_w</p:attrName>
                                        </p:attrNameLst>
                                      </p:cBhvr>
                                      <p:tavLst>
                                        <p:tav tm="0">
                                          <p:val>
                                            <p:fltVal val="0"/>
                                          </p:val>
                                        </p:tav>
                                        <p:tav tm="100000">
                                          <p:val>
                                            <p:strVal val="#ppt_w"/>
                                          </p:val>
                                        </p:tav>
                                      </p:tavLst>
                                    </p:anim>
                                    <p:anim calcmode="lin" valueType="num">
                                      <p:cBhvr>
                                        <p:cTn id="11" dur="500" fill="hold"/>
                                        <p:tgtEl>
                                          <p:spTgt spid="16"/>
                                        </p:tgtEl>
                                        <p:attrNameLst>
                                          <p:attrName>ppt_h</p:attrName>
                                        </p:attrNameLst>
                                      </p:cBhvr>
                                      <p:tavLst>
                                        <p:tav tm="0">
                                          <p:val>
                                            <p:fltVal val="0"/>
                                          </p:val>
                                        </p:tav>
                                        <p:tav tm="100000">
                                          <p:val>
                                            <p:strVal val="#ppt_h"/>
                                          </p:val>
                                        </p:tav>
                                      </p:tavLst>
                                    </p:anim>
                                    <p:animEffect transition="in" filter="fade">
                                      <p:cBhvr>
                                        <p:cTn id="12" dur="500"/>
                                        <p:tgtEl>
                                          <p:spTgt spid="1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32" presetClass="emph" presetSubtype="0" fill="hold" nodeType="withEffect">
                                  <p:stCondLst>
                                    <p:cond delay="0"/>
                                  </p:stCondLst>
                                  <p:childTnLst>
                                    <p:animRot by="120000">
                                      <p:cBhvr>
                                        <p:cTn id="18" dur="100" fill="hold">
                                          <p:stCondLst>
                                            <p:cond delay="0"/>
                                          </p:stCondLst>
                                        </p:cTn>
                                        <p:tgtEl>
                                          <p:spTgt spid="2"/>
                                        </p:tgtEl>
                                        <p:attrNameLst>
                                          <p:attrName>r</p:attrName>
                                        </p:attrNameLst>
                                      </p:cBhvr>
                                    </p:animRot>
                                    <p:animRot by="-240000">
                                      <p:cBhvr>
                                        <p:cTn id="19" dur="200" fill="hold">
                                          <p:stCondLst>
                                            <p:cond delay="200"/>
                                          </p:stCondLst>
                                        </p:cTn>
                                        <p:tgtEl>
                                          <p:spTgt spid="2"/>
                                        </p:tgtEl>
                                        <p:attrNameLst>
                                          <p:attrName>r</p:attrName>
                                        </p:attrNameLst>
                                      </p:cBhvr>
                                    </p:animRot>
                                    <p:animRot by="240000">
                                      <p:cBhvr>
                                        <p:cTn id="20" dur="200" fill="hold">
                                          <p:stCondLst>
                                            <p:cond delay="400"/>
                                          </p:stCondLst>
                                        </p:cTn>
                                        <p:tgtEl>
                                          <p:spTgt spid="2"/>
                                        </p:tgtEl>
                                        <p:attrNameLst>
                                          <p:attrName>r</p:attrName>
                                        </p:attrNameLst>
                                      </p:cBhvr>
                                    </p:animRot>
                                    <p:animRot by="-240000">
                                      <p:cBhvr>
                                        <p:cTn id="21" dur="200" fill="hold">
                                          <p:stCondLst>
                                            <p:cond delay="600"/>
                                          </p:stCondLst>
                                        </p:cTn>
                                        <p:tgtEl>
                                          <p:spTgt spid="2"/>
                                        </p:tgtEl>
                                        <p:attrNameLst>
                                          <p:attrName>r</p:attrName>
                                        </p:attrNameLst>
                                      </p:cBhvr>
                                    </p:animRot>
                                    <p:animRot by="120000">
                                      <p:cBhvr>
                                        <p:cTn id="22" dur="200" fill="hold">
                                          <p:stCondLst>
                                            <p:cond delay="800"/>
                                          </p:stCondLst>
                                        </p:cTn>
                                        <p:tgtEl>
                                          <p:spTgt spid="2"/>
                                        </p:tgtEl>
                                        <p:attrNameLst>
                                          <p:attrName>r</p:attrName>
                                        </p:attrNameLst>
                                      </p:cBhvr>
                                    </p:animRo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par>
                          <p:cTn id="34" fill="hold">
                            <p:stCondLst>
                              <p:cond delay="2500"/>
                            </p:stCondLst>
                            <p:childTnLst>
                              <p:par>
                                <p:cTn id="35" presetID="32" presetClass="emph" presetSubtype="0" fill="hold" nodeType="afterEffect">
                                  <p:stCondLst>
                                    <p:cond delay="0"/>
                                  </p:stCondLst>
                                  <p:childTnLst>
                                    <p:animRot by="120000">
                                      <p:cBhvr>
                                        <p:cTn id="36" dur="100" fill="hold">
                                          <p:stCondLst>
                                            <p:cond delay="0"/>
                                          </p:stCondLst>
                                        </p:cTn>
                                        <p:tgtEl>
                                          <p:spTgt spid="11"/>
                                        </p:tgtEl>
                                        <p:attrNameLst>
                                          <p:attrName>r</p:attrName>
                                        </p:attrNameLst>
                                      </p:cBhvr>
                                    </p:animRot>
                                    <p:animRot by="-240000">
                                      <p:cBhvr>
                                        <p:cTn id="37" dur="200" fill="hold">
                                          <p:stCondLst>
                                            <p:cond delay="200"/>
                                          </p:stCondLst>
                                        </p:cTn>
                                        <p:tgtEl>
                                          <p:spTgt spid="11"/>
                                        </p:tgtEl>
                                        <p:attrNameLst>
                                          <p:attrName>r</p:attrName>
                                        </p:attrNameLst>
                                      </p:cBhvr>
                                    </p:animRot>
                                    <p:animRot by="240000">
                                      <p:cBhvr>
                                        <p:cTn id="38" dur="200" fill="hold">
                                          <p:stCondLst>
                                            <p:cond delay="400"/>
                                          </p:stCondLst>
                                        </p:cTn>
                                        <p:tgtEl>
                                          <p:spTgt spid="11"/>
                                        </p:tgtEl>
                                        <p:attrNameLst>
                                          <p:attrName>r</p:attrName>
                                        </p:attrNameLst>
                                      </p:cBhvr>
                                    </p:animRot>
                                    <p:animRot by="-240000">
                                      <p:cBhvr>
                                        <p:cTn id="39" dur="200" fill="hold">
                                          <p:stCondLst>
                                            <p:cond delay="600"/>
                                          </p:stCondLst>
                                        </p:cTn>
                                        <p:tgtEl>
                                          <p:spTgt spid="11"/>
                                        </p:tgtEl>
                                        <p:attrNameLst>
                                          <p:attrName>r</p:attrName>
                                        </p:attrNameLst>
                                      </p:cBhvr>
                                    </p:animRot>
                                    <p:animRot by="120000">
                                      <p:cBhvr>
                                        <p:cTn id="40" dur="200" fill="hold">
                                          <p:stCondLst>
                                            <p:cond delay="800"/>
                                          </p:stCondLst>
                                        </p:cTn>
                                        <p:tgtEl>
                                          <p:spTgt spid="11"/>
                                        </p:tgtEl>
                                        <p:attrNameLst>
                                          <p:attrName>r</p:attrName>
                                        </p:attrNameLst>
                                      </p:cBhvr>
                                    </p:animRo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556358" y="2854845"/>
            <a:ext cx="3698448" cy="923330"/>
          </a:xfrm>
          <a:prstGeom prst="rect">
            <a:avLst/>
          </a:prstGeom>
          <a:noFill/>
        </p:spPr>
        <p:txBody>
          <a:bodyPr wrap="none" rtlCol="0">
            <a:spAutoFit/>
          </a:bodyPr>
          <a:lstStyle/>
          <a:p>
            <a:r>
              <a:rPr kumimoji="1" lang="en-US" altLang="zh-CN" sz="5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Thank you</a:t>
            </a:r>
            <a:endParaRPr kumimoji="1" lang="zh-CN" altLang="en-US" sz="5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5" name="Group 24"/>
          <p:cNvGrpSpPr/>
          <p:nvPr/>
        </p:nvGrpSpPr>
        <p:grpSpPr>
          <a:xfrm rot="2186241">
            <a:off x="7834953" y="1807473"/>
            <a:ext cx="595560" cy="3022528"/>
            <a:chOff x="0" y="0"/>
            <a:chExt cx="221332" cy="1123292"/>
          </a:xfrm>
        </p:grpSpPr>
        <p:sp>
          <p:nvSpPr>
            <p:cNvPr id="6" name="Shape 20"/>
            <p:cNvSpPr/>
            <p:nvPr/>
          </p:nvSpPr>
          <p:spPr>
            <a:xfrm>
              <a:off x="12699" y="165100"/>
              <a:ext cx="208634" cy="742430"/>
            </a:xfrm>
            <a:custGeom>
              <a:avLst/>
              <a:gdLst/>
              <a:ahLst/>
              <a:cxnLst>
                <a:cxn ang="0">
                  <a:pos x="wd2" y="hd2"/>
                </a:cxn>
                <a:cxn ang="5400000">
                  <a:pos x="wd2" y="hd2"/>
                </a:cxn>
                <a:cxn ang="10800000">
                  <a:pos x="wd2" y="hd2"/>
                </a:cxn>
                <a:cxn ang="16200000">
                  <a:pos x="wd2" y="hd2"/>
                </a:cxn>
              </a:cxnLst>
              <a:rect l="0" t="0" r="r" b="b"/>
              <a:pathLst>
                <a:path w="20522" h="21600" extrusionOk="0">
                  <a:moveTo>
                    <a:pt x="19779" y="21600"/>
                  </a:moveTo>
                  <a:cubicBezTo>
                    <a:pt x="21308" y="19799"/>
                    <a:pt x="20061" y="18140"/>
                    <a:pt x="19699" y="16279"/>
                  </a:cubicBezTo>
                  <a:cubicBezTo>
                    <a:pt x="18646" y="10853"/>
                    <a:pt x="19061" y="5372"/>
                    <a:pt x="15824" y="0"/>
                  </a:cubicBezTo>
                  <a:lnTo>
                    <a:pt x="1" y="0"/>
                  </a:lnTo>
                  <a:lnTo>
                    <a:pt x="775" y="1843"/>
                  </a:lnTo>
                  <a:cubicBezTo>
                    <a:pt x="763" y="4727"/>
                    <a:pt x="1217" y="13025"/>
                    <a:pt x="1506" y="15903"/>
                  </a:cubicBezTo>
                  <a:cubicBezTo>
                    <a:pt x="1688" y="17715"/>
                    <a:pt x="-292" y="19629"/>
                    <a:pt x="37" y="21376"/>
                  </a:cubicBezTo>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7" name="Shape 21"/>
            <p:cNvSpPr/>
            <p:nvPr/>
          </p:nvSpPr>
          <p:spPr>
            <a:xfrm>
              <a:off x="12700" y="889000"/>
              <a:ext cx="199716" cy="17526"/>
            </a:xfrm>
            <a:custGeom>
              <a:avLst/>
              <a:gdLst/>
              <a:ahLst/>
              <a:cxnLst>
                <a:cxn ang="0">
                  <a:pos x="wd2" y="hd2"/>
                </a:cxn>
                <a:cxn ang="5400000">
                  <a:pos x="wd2" y="hd2"/>
                </a:cxn>
                <a:cxn ang="10800000">
                  <a:pos x="wd2" y="hd2"/>
                </a:cxn>
                <a:cxn ang="16200000">
                  <a:pos x="wd2" y="hd2"/>
                </a:cxn>
              </a:cxnLst>
              <a:rect l="0" t="0" r="r" b="b"/>
              <a:pathLst>
                <a:path w="21600" h="17274" extrusionOk="0">
                  <a:moveTo>
                    <a:pt x="21600" y="0"/>
                  </a:moveTo>
                  <a:cubicBezTo>
                    <a:pt x="18923" y="21600"/>
                    <a:pt x="5182" y="19974"/>
                    <a:pt x="0" y="11161"/>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8" name="Shape 22"/>
            <p:cNvSpPr/>
            <p:nvPr/>
          </p:nvSpPr>
          <p:spPr>
            <a:xfrm>
              <a:off x="0" y="-1"/>
              <a:ext cx="169627" cy="156940"/>
            </a:xfrm>
            <a:custGeom>
              <a:avLst/>
              <a:gdLst/>
              <a:ahLst/>
              <a:cxnLst>
                <a:cxn ang="0">
                  <a:pos x="wd2" y="hd2"/>
                </a:cxn>
                <a:cxn ang="5400000">
                  <a:pos x="wd2" y="hd2"/>
                </a:cxn>
                <a:cxn ang="10800000">
                  <a:pos x="wd2" y="hd2"/>
                </a:cxn>
                <a:cxn ang="16200000">
                  <a:pos x="wd2" y="hd2"/>
                </a:cxn>
              </a:cxnLst>
              <a:rect l="0" t="0" r="r" b="b"/>
              <a:pathLst>
                <a:path w="21600" h="21399" extrusionOk="0">
                  <a:moveTo>
                    <a:pt x="21600" y="21399"/>
                  </a:moveTo>
                  <a:cubicBezTo>
                    <a:pt x="21600" y="14641"/>
                    <a:pt x="20714" y="6540"/>
                    <a:pt x="20597" y="325"/>
                  </a:cubicBezTo>
                  <a:cubicBezTo>
                    <a:pt x="13874" y="-42"/>
                    <a:pt x="6603" y="-201"/>
                    <a:pt x="0" y="411"/>
                  </a:cubicBezTo>
                  <a:cubicBezTo>
                    <a:pt x="771" y="6724"/>
                    <a:pt x="1612" y="13779"/>
                    <a:pt x="1316" y="20126"/>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sp>
          <p:nvSpPr>
            <p:cNvPr id="9" name="Shape 23"/>
            <p:cNvSpPr/>
            <p:nvPr/>
          </p:nvSpPr>
          <p:spPr>
            <a:xfrm>
              <a:off x="12700" y="889000"/>
              <a:ext cx="200707" cy="2342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472" y="7302"/>
                    <a:pt x="6555" y="15634"/>
                    <a:pt x="11604" y="21600"/>
                  </a:cubicBezTo>
                  <a:cubicBezTo>
                    <a:pt x="14587" y="14593"/>
                    <a:pt x="19470" y="7960"/>
                    <a:pt x="21600" y="70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rotWithShape="0">
                      <a:srgbClr val="000000">
                        <a:alpha val="50000"/>
                      </a:srgbClr>
                    </a:outerShdw>
                  </a:effectLst>
                </a:defRPr>
              </a:pPr>
              <a:endParaRPr/>
            </a:p>
          </p:txBody>
        </p:sp>
      </p:grpSp>
      <p:sp>
        <p:nvSpPr>
          <p:cNvPr id="10" name="文本框 9"/>
          <p:cNvSpPr txBox="1"/>
          <p:nvPr/>
        </p:nvSpPr>
        <p:spPr>
          <a:xfrm>
            <a:off x="3894091" y="3788093"/>
            <a:ext cx="3025187" cy="923330"/>
          </a:xfrm>
          <a:prstGeom prst="rect">
            <a:avLst/>
          </a:prstGeom>
          <a:noFill/>
        </p:spPr>
        <p:txBody>
          <a:bodyPr wrap="none" rtlCol="0">
            <a:spAutoFit/>
          </a:bodyPr>
          <a:lstStyle/>
          <a:p>
            <a:r>
              <a:rPr kumimoji="1" lang="zh-CN" altLang="en-US" sz="54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感谢聆听</a:t>
            </a: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31003 -0.14699 C -0.30612 -0.1456 -0.3 -0.14352 -0.2961 -0.14259 C -0.26927 -0.13704 -0.29545 -0.14468 -0.25925 -0.13588 C -0.25157 -0.1338 -0.24401 -0.13102 -0.23633 -0.12894 C -0.22878 -0.12709 -0.2211 -0.12616 -0.21354 -0.12454 C -0.20495 -0.12246 -0.19662 -0.11968 -0.18802 -0.11759 C -0.17331 -0.11435 -0.15847 -0.10926 -0.14362 -0.10857 L -0.08516 -0.10648 L -0.00886 -0.10857 C -0.00378 -0.10857 -0.01901 -0.10787 -0.02409 -0.10648 C -0.02709 -0.10556 -0.03008 -0.10371 -0.03295 -0.10185 C -0.03815 -0.09838 -0.04297 -0.09375 -0.04818 -0.09051 C -0.05404 -0.08704 -0.06016 -0.08496 -0.06602 -0.08148 C -0.07865 -0.07408 -0.10768 -0.05116 -0.11563 -0.04537 C -0.12018 -0.04213 -0.125 -0.03935 -0.12956 -0.03634 C -0.13295 -0.03403 -0.1362 -0.03079 -0.13972 -0.0294 C -0.1487 -0.02593 -0.15261 -0.02454 -0.16133 -0.02037 C -0.17839 -0.01227 -0.1625 -0.01968 -0.17787 -0.01134 C -0.17956 -0.01042 -0.18125 -0.00996 -0.18295 -0.00926 C -0.19076 -0.00232 -0.19688 0.00069 -0.17149 0.00208 C -0.14909 0.00347 -0.1267 0.00023 -0.10417 2.22222E-6 L 2.70833E-6 2.22222E-6 " pathEditMode="relative" rAng="0" ptsTypes="AAAAAAAAAAAAAAAAAAAAAA">
                                      <p:cBhvr>
                                        <p:cTn id="6" dur="1000" fill="hold"/>
                                        <p:tgtEl>
                                          <p:spTgt spid="5"/>
                                        </p:tgtEl>
                                        <p:attrNameLst>
                                          <p:attrName>ppt_x</p:attrName>
                                          <p:attrName>ppt_y</p:attrName>
                                        </p:attrNameLst>
                                      </p:cBhvr>
                                      <p:rCtr x="15495" y="7454"/>
                                    </p:animMotion>
                                  </p:childTnLst>
                                </p:cTn>
                              </p:par>
                              <p:par>
                                <p:cTn id="7" presetID="22" presetClass="entr" presetSubtype="8"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animEffect transition="in" filter="wipe(left)">
                                      <p:cBhvr>
                                        <p:cTn id="9" dur="750"/>
                                        <p:tgtEl>
                                          <p:spTgt spid="2"/>
                                        </p:tgtEl>
                                      </p:cBhvr>
                                    </p:animEffect>
                                  </p:childTnLst>
                                </p:cTn>
                              </p:par>
                              <p:par>
                                <p:cTn id="10" presetID="22" presetClass="entr" presetSubtype="8"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chenying0907 148"/>
          <p:cNvSpPr/>
          <p:nvPr/>
        </p:nvSpPr>
        <p:spPr>
          <a:xfrm>
            <a:off x="2729685" y="2969808"/>
            <a:ext cx="6084219" cy="1153649"/>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Google Cloud Platform:</a:t>
            </a:r>
          </a:p>
          <a:p>
            <a:pPr marL="342900" indent="-342900" defTabSz="457200">
              <a:lnSpc>
                <a:spcPct val="120000"/>
              </a:lnSpc>
              <a:buAutoNum type="alphaLcPeriod"/>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Google Cloud Storage: Data Lake</a:t>
            </a:r>
          </a:p>
          <a:p>
            <a:pPr marL="342900" indent="-342900" defTabSz="457200">
              <a:lnSpc>
                <a:spcPct val="120000"/>
              </a:lnSpc>
              <a:buAutoNum type="alphaLcPeriod"/>
              <a:tabLst>
                <a:tab pos="1066800" algn="l"/>
              </a:tabLst>
              <a:defRPr sz="3600">
                <a:solidFill>
                  <a:srgbClr val="475278"/>
                </a:solidFill>
                <a:latin typeface="Noteworthy Bold"/>
                <a:ea typeface="Noteworthy Bold"/>
                <a:cs typeface="Noteworthy Bold"/>
                <a:sym typeface="Noteworthy Bold"/>
              </a:defRPr>
            </a:pPr>
            <a:r>
              <a:rPr lang="en-US" sz="2000" dirty="0" err="1">
                <a:latin typeface="萝莉体 第二版" panose="02000500000000000000" pitchFamily="2" charset="-122"/>
                <a:ea typeface="萝莉体 第二版" panose="02000500000000000000" pitchFamily="2" charset="-122"/>
                <a:cs typeface="萝莉体 第二版" panose="02000500000000000000" pitchFamily="2" charset="-122"/>
              </a:rPr>
              <a:t>Bigquery</a:t>
            </a: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 Data Warehouse</a:t>
            </a: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2" name="chenying0907 148"/>
          <p:cNvSpPr/>
          <p:nvPr/>
        </p:nvSpPr>
        <p:spPr>
          <a:xfrm>
            <a:off x="2177654" y="1801243"/>
            <a:ext cx="4040266" cy="78431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Programming Languages:</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Python, Bash</a:t>
            </a: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4" name="文本框 12">
            <a:extLst>
              <a:ext uri="{FF2B5EF4-FFF2-40B4-BE49-F238E27FC236}">
                <a16:creationId xmlns:a16="http://schemas.microsoft.com/office/drawing/2014/main" id="{B9858632-A2BA-2E41-B6C9-7D58057DE617}"/>
              </a:ext>
            </a:extLst>
          </p:cNvPr>
          <p:cNvSpPr txBox="1"/>
          <p:nvPr/>
        </p:nvSpPr>
        <p:spPr>
          <a:xfrm>
            <a:off x="507696" y="446182"/>
            <a:ext cx="5482527" cy="923330"/>
          </a:xfrm>
          <a:prstGeom prst="rect">
            <a:avLst/>
          </a:prstGeom>
          <a:noFill/>
        </p:spPr>
        <p:txBody>
          <a:bodyPr wrap="none" rtlCol="0">
            <a:spAutoFit/>
          </a:bodyPr>
          <a:lstStyle/>
          <a:p>
            <a:pPr algn="r"/>
            <a:r>
              <a:rPr kumimoji="1" lang="en-US" altLang="zh-CN"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TECHNOLOGIES</a:t>
            </a:r>
            <a:endParaRPr kumimoji="1" lang="zh-CN" altLang="en-US" sz="5400" dirty="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5" name="chenying0907 232">
            <a:extLst>
              <a:ext uri="{FF2B5EF4-FFF2-40B4-BE49-F238E27FC236}">
                <a16:creationId xmlns:a16="http://schemas.microsoft.com/office/drawing/2014/main" id="{7F1E3139-F73A-0043-A5B5-1502FE34A9EE}"/>
              </a:ext>
            </a:extLst>
          </p:cNvPr>
          <p:cNvSpPr/>
          <p:nvPr/>
        </p:nvSpPr>
        <p:spPr>
          <a:xfrm>
            <a:off x="1268175" y="180124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66" name="文本框 27">
            <a:extLst>
              <a:ext uri="{FF2B5EF4-FFF2-40B4-BE49-F238E27FC236}">
                <a16:creationId xmlns:a16="http://schemas.microsoft.com/office/drawing/2014/main" id="{3EF34DCA-F017-2F48-BF3E-91B971445233}"/>
              </a:ext>
            </a:extLst>
          </p:cNvPr>
          <p:cNvSpPr txBox="1"/>
          <p:nvPr/>
        </p:nvSpPr>
        <p:spPr>
          <a:xfrm>
            <a:off x="1462758" y="1991642"/>
            <a:ext cx="325730" cy="461665"/>
          </a:xfrm>
          <a:prstGeom prst="rect">
            <a:avLst/>
          </a:prstGeom>
          <a:noFill/>
        </p:spPr>
        <p:txBody>
          <a:bodyPr wrap="none" rtlCol="0">
            <a:spAutoFit/>
          </a:bodyPr>
          <a:lstStyle/>
          <a:p>
            <a:r>
              <a:rPr kumimoji="1" lang="en-US" altLang="zh-CN" sz="2400" dirty="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7" name="chenying0907 232">
            <a:extLst>
              <a:ext uri="{FF2B5EF4-FFF2-40B4-BE49-F238E27FC236}">
                <a16:creationId xmlns:a16="http://schemas.microsoft.com/office/drawing/2014/main" id="{C896F4D1-24E1-8649-97B4-2782BED3D4F5}"/>
              </a:ext>
            </a:extLst>
          </p:cNvPr>
          <p:cNvSpPr/>
          <p:nvPr/>
        </p:nvSpPr>
        <p:spPr>
          <a:xfrm>
            <a:off x="1820206" y="3106539"/>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68" name="文本框 27">
            <a:extLst>
              <a:ext uri="{FF2B5EF4-FFF2-40B4-BE49-F238E27FC236}">
                <a16:creationId xmlns:a16="http://schemas.microsoft.com/office/drawing/2014/main" id="{2BADCDD5-A967-E44A-9120-5ADE94564AB9}"/>
              </a:ext>
            </a:extLst>
          </p:cNvPr>
          <p:cNvSpPr txBox="1"/>
          <p:nvPr/>
        </p:nvSpPr>
        <p:spPr>
          <a:xfrm>
            <a:off x="2014789" y="3296938"/>
            <a:ext cx="365806" cy="461665"/>
          </a:xfrm>
          <a:prstGeom prst="rect">
            <a:avLst/>
          </a:prstGeom>
          <a:noFill/>
        </p:spPr>
        <p:txBody>
          <a:bodyPr wrap="none" rtlCol="0">
            <a:spAutoFit/>
          </a:bodyPr>
          <a:lstStyle/>
          <a:p>
            <a:r>
              <a:rPr kumimoji="1" lang="en-US" altLang="zh-CN" sz="2400" dirty="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69" name="chenying0907 148">
            <a:extLst>
              <a:ext uri="{FF2B5EF4-FFF2-40B4-BE49-F238E27FC236}">
                <a16:creationId xmlns:a16="http://schemas.microsoft.com/office/drawing/2014/main" id="{D71738BC-A8F8-BB44-88A4-74859204FBCA}"/>
              </a:ext>
            </a:extLst>
          </p:cNvPr>
          <p:cNvSpPr/>
          <p:nvPr/>
        </p:nvSpPr>
        <p:spPr>
          <a:xfrm>
            <a:off x="3452627" y="4549054"/>
            <a:ext cx="4137085" cy="78431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Apache Airflow: </a:t>
            </a:r>
          </a:p>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2000" dirty="0">
                <a:latin typeface="萝莉体 第二版" panose="02000500000000000000" pitchFamily="2" charset="-122"/>
                <a:ea typeface="萝莉体 第二版" panose="02000500000000000000" pitchFamily="2" charset="-122"/>
                <a:cs typeface="萝莉体 第二版" panose="02000500000000000000" pitchFamily="2" charset="-122"/>
              </a:rPr>
              <a:t>Pipeline Orchestration</a:t>
            </a:r>
            <a:endParaRPr sz="20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0" name="chenying0907 232">
            <a:extLst>
              <a:ext uri="{FF2B5EF4-FFF2-40B4-BE49-F238E27FC236}">
                <a16:creationId xmlns:a16="http://schemas.microsoft.com/office/drawing/2014/main" id="{2ADF7907-8620-8443-BA97-3A900A9BA0DE}"/>
              </a:ext>
            </a:extLst>
          </p:cNvPr>
          <p:cNvSpPr/>
          <p:nvPr/>
        </p:nvSpPr>
        <p:spPr>
          <a:xfrm>
            <a:off x="2535102" y="4490656"/>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1" name="文本框 27">
            <a:extLst>
              <a:ext uri="{FF2B5EF4-FFF2-40B4-BE49-F238E27FC236}">
                <a16:creationId xmlns:a16="http://schemas.microsoft.com/office/drawing/2014/main" id="{21F17DC6-7014-FC44-9CDD-E675F5F09139}"/>
              </a:ext>
            </a:extLst>
          </p:cNvPr>
          <p:cNvSpPr txBox="1"/>
          <p:nvPr/>
        </p:nvSpPr>
        <p:spPr>
          <a:xfrm>
            <a:off x="2737731" y="4681055"/>
            <a:ext cx="365806" cy="461665"/>
          </a:xfrm>
          <a:prstGeom prst="rect">
            <a:avLst/>
          </a:prstGeom>
          <a:noFill/>
        </p:spPr>
        <p:txBody>
          <a:bodyPr wrap="none" rtlCol="0">
            <a:spAutoFit/>
          </a:bodyPr>
          <a:lstStyle/>
          <a:p>
            <a:r>
              <a:rPr kumimoji="1" lang="en-US" altLang="zh-CN" sz="2400" dirty="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4"/>
                                        </p:tgtEl>
                                        <p:attrNameLst>
                                          <p:attrName>style.visibility</p:attrName>
                                        </p:attrNameLst>
                                      </p:cBhvr>
                                      <p:to>
                                        <p:strVal val="visible"/>
                                      </p:to>
                                    </p:set>
                                    <p:animEffect transition="in" filter="wipe(left)">
                                      <p:cBhvr>
                                        <p:cTn id="14" dur="500"/>
                                        <p:tgtEl>
                                          <p:spTgt spid="6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4" grpId="0"/>
      <p:bldP spid="6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7404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73779" y="2006606"/>
            <a:ext cx="2079415" cy="1200329"/>
          </a:xfrm>
          <a:prstGeom prst="rect">
            <a:avLst/>
          </a:prstGeom>
          <a:noFill/>
        </p:spPr>
        <p:txBody>
          <a:bodyPr wrap="none" rtlCol="0">
            <a:spAutoFit/>
          </a:bodyPr>
          <a:lstStyle/>
          <a:p>
            <a:pPr algn="r"/>
            <a:r>
              <a:rPr kumimoji="1" lang="zh-CN" altLang="en-US" sz="72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目录</a:t>
            </a:r>
          </a:p>
        </p:txBody>
      </p:sp>
      <p:sp>
        <p:nvSpPr>
          <p:cNvPr id="6" name="文本框 5"/>
          <p:cNvSpPr txBox="1"/>
          <p:nvPr/>
        </p:nvSpPr>
        <p:spPr>
          <a:xfrm>
            <a:off x="7410136" y="1704055"/>
            <a:ext cx="2396810" cy="523220"/>
          </a:xfrm>
          <a:prstGeom prst="rect">
            <a:avLst/>
          </a:prstGeom>
          <a:noFill/>
        </p:spPr>
        <p:txBody>
          <a:bodyPr wrap="none" rtlCol="0">
            <a:spAutoFit/>
          </a:bodyPr>
          <a:lstStyle/>
          <a:p>
            <a:r>
              <a:rPr kumimoji="1" lang="zh-CN" altLang="en-US" sz="28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sp>
        <p:nvSpPr>
          <p:cNvPr id="7" name="文本框 6"/>
          <p:cNvSpPr txBox="1"/>
          <p:nvPr/>
        </p:nvSpPr>
        <p:spPr>
          <a:xfrm>
            <a:off x="1920767" y="1355250"/>
            <a:ext cx="3015569" cy="830997"/>
          </a:xfrm>
          <a:prstGeom prst="rect">
            <a:avLst/>
          </a:prstGeom>
          <a:noFill/>
        </p:spPr>
        <p:txBody>
          <a:bodyPr wrap="none" rtlCol="0">
            <a:spAutoFit/>
          </a:bodyPr>
          <a:lstStyle/>
          <a:p>
            <a:pPr algn="r"/>
            <a:r>
              <a:rPr kumimoji="1" lang="en-US" altLang="zh-CN" sz="48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Contents</a:t>
            </a:r>
            <a:endParaRPr kumimoji="1" lang="zh-CN" altLang="en-US" sz="48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68" name="组 67"/>
          <p:cNvGrpSpPr/>
          <p:nvPr/>
        </p:nvGrpSpPr>
        <p:grpSpPr>
          <a:xfrm>
            <a:off x="6528664" y="1618363"/>
            <a:ext cx="714896" cy="842464"/>
            <a:chOff x="6528664" y="1618363"/>
            <a:chExt cx="714896" cy="842464"/>
          </a:xfrm>
        </p:grpSpPr>
        <p:sp>
          <p:nvSpPr>
            <p:cNvPr id="27"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28" name="文本框 27"/>
            <p:cNvSpPr txBox="1"/>
            <p:nvPr/>
          </p:nvSpPr>
          <p:spPr>
            <a:xfrm>
              <a:off x="6722231" y="1808762"/>
              <a:ext cx="325730" cy="461665"/>
            </a:xfrm>
            <a:prstGeom prst="rect">
              <a:avLst/>
            </a:prstGeom>
            <a:noFill/>
          </p:spPr>
          <p:txBody>
            <a:bodyPr wrap="none" rtlCol="0">
              <a:spAutoFit/>
            </a:bodyPr>
            <a:lstStyle/>
            <a:p>
              <a:r>
                <a:rPr kumimoji="1" lang="en-US" altLang="zh-CN" sz="2400" dirty="0">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2400" dirty="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grpSp>
        <p:nvGrpSpPr>
          <p:cNvPr id="55" name="Group 98"/>
          <p:cNvGrpSpPr/>
          <p:nvPr/>
        </p:nvGrpSpPr>
        <p:grpSpPr>
          <a:xfrm>
            <a:off x="-7636560" y="4658289"/>
            <a:ext cx="14520706" cy="15082672"/>
            <a:chOff x="0" y="0"/>
            <a:chExt cx="1232382" cy="1280079"/>
          </a:xfrm>
        </p:grpSpPr>
        <p:sp>
          <p:nvSpPr>
            <p:cNvPr id="56" name="chenying0907 92"/>
            <p:cNvSpPr/>
            <p:nvPr/>
          </p:nvSpPr>
          <p:spPr>
            <a:xfrm>
              <a:off x="63500" y="431806"/>
              <a:ext cx="1168883" cy="848274"/>
            </a:xfrm>
            <a:custGeom>
              <a:avLst/>
              <a:gdLst/>
              <a:ahLst/>
              <a:cxnLst>
                <a:cxn ang="0">
                  <a:pos x="wd2" y="hd2"/>
                </a:cxn>
                <a:cxn ang="5400000">
                  <a:pos x="wd2" y="hd2"/>
                </a:cxn>
                <a:cxn ang="10800000">
                  <a:pos x="wd2" y="hd2"/>
                </a:cxn>
                <a:cxn ang="16200000">
                  <a:pos x="wd2" y="hd2"/>
                </a:cxn>
              </a:cxnLst>
              <a:rect l="0" t="0" r="r" b="b"/>
              <a:pathLst>
                <a:path w="20569" h="20335" extrusionOk="0">
                  <a:moveTo>
                    <a:pt x="13379" y="9888"/>
                  </a:moveTo>
                  <a:cubicBezTo>
                    <a:pt x="16156" y="7987"/>
                    <a:pt x="19260" y="4290"/>
                    <a:pt x="20047" y="0"/>
                  </a:cubicBezTo>
                  <a:cubicBezTo>
                    <a:pt x="21600" y="7245"/>
                    <a:pt x="19676" y="14890"/>
                    <a:pt x="14434" y="18706"/>
                  </a:cubicBezTo>
                  <a:cubicBezTo>
                    <a:pt x="10460" y="21600"/>
                    <a:pt x="5646" y="20542"/>
                    <a:pt x="2448" y="16290"/>
                  </a:cubicBezTo>
                  <a:cubicBezTo>
                    <a:pt x="1349" y="14829"/>
                    <a:pt x="841" y="13153"/>
                    <a:pt x="0" y="11506"/>
                  </a:cubicBezTo>
                  <a:cubicBezTo>
                    <a:pt x="415" y="12319"/>
                    <a:pt x="2222" y="12745"/>
                    <a:pt x="2888" y="12873"/>
                  </a:cubicBezTo>
                  <a:cubicBezTo>
                    <a:pt x="4049" y="13097"/>
                    <a:pt x="5240" y="12941"/>
                    <a:pt x="6395" y="12727"/>
                  </a:cubicBezTo>
                  <a:cubicBezTo>
                    <a:pt x="8821" y="12276"/>
                    <a:pt x="11185" y="11390"/>
                    <a:pt x="13379" y="988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7" name="chenying0907 93"/>
            <p:cNvSpPr/>
            <p:nvPr/>
          </p:nvSpPr>
          <p:spPr>
            <a:xfrm>
              <a:off x="0" y="6"/>
              <a:ext cx="1229464" cy="1277756"/>
            </a:xfrm>
            <a:custGeom>
              <a:avLst/>
              <a:gdLst/>
              <a:ahLst/>
              <a:cxnLst>
                <a:cxn ang="0">
                  <a:pos x="wd2" y="hd2"/>
                </a:cxn>
                <a:cxn ang="5400000">
                  <a:pos x="wd2" y="hd2"/>
                </a:cxn>
                <a:cxn ang="10800000">
                  <a:pos x="wd2" y="hd2"/>
                </a:cxn>
                <a:cxn ang="16200000">
                  <a:pos x="wd2" y="hd2"/>
                </a:cxn>
              </a:cxnLst>
              <a:rect l="0" t="0" r="r" b="b"/>
              <a:pathLst>
                <a:path w="19314" h="17624" extrusionOk="0">
                  <a:moveTo>
                    <a:pt x="18089" y="13212"/>
                  </a:moveTo>
                  <a:cubicBezTo>
                    <a:pt x="20793" y="8665"/>
                    <a:pt x="19051" y="1688"/>
                    <a:pt x="12580" y="249"/>
                  </a:cubicBezTo>
                  <a:cubicBezTo>
                    <a:pt x="5779" y="-1264"/>
                    <a:pt x="-807" y="4397"/>
                    <a:pt x="81" y="10133"/>
                  </a:cubicBezTo>
                  <a:cubicBezTo>
                    <a:pt x="1215" y="17455"/>
                    <a:pt x="11799" y="20336"/>
                    <a:pt x="17105" y="14539"/>
                  </a:cubicBezTo>
                  <a:cubicBezTo>
                    <a:pt x="17481" y="14129"/>
                    <a:pt x="17809" y="13683"/>
                    <a:pt x="18089" y="13212"/>
                  </a:cubicBezTo>
                  <a:close/>
                </a:path>
              </a:pathLst>
            </a:custGeom>
            <a:noFill/>
            <a:ln w="762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58" name="chenying0907 94"/>
            <p:cNvSpPr/>
            <p:nvPr/>
          </p:nvSpPr>
          <p:spPr>
            <a:xfrm flipH="1" flipV="1">
              <a:off x="598375" y="0"/>
              <a:ext cx="12664" cy="1275141"/>
            </a:xfrm>
            <a:prstGeom prst="line">
              <a:avLst/>
            </a:prstGeom>
            <a:noFill/>
            <a:ln w="38100" cap="flat">
              <a:solidFill>
                <a:srgbClr val="46537A"/>
              </a:solidFill>
              <a:prstDash val="solid"/>
              <a:miter lim="400000"/>
            </a:ln>
            <a:effectLst/>
          </p:spPr>
          <p:txBody>
            <a:bodyPr wrap="square" lIns="0" tIns="0" rIns="0" bIns="0" numCol="1" anchor="t">
              <a:noAutofit/>
            </a:bodyPr>
            <a:lstStyle/>
            <a:p>
              <a:pPr algn="l" defTabSz="457200">
                <a:defRPr sz="1200">
                  <a:latin typeface="Helvetica"/>
                  <a:ea typeface="Helvetica"/>
                  <a:cs typeface="Helvetica"/>
                  <a:sym typeface="Helvetica"/>
                </a:defRPr>
              </a:pPr>
              <a:endParaRPr/>
            </a:p>
          </p:txBody>
        </p:sp>
        <p:sp>
          <p:nvSpPr>
            <p:cNvPr id="59" name="chenying0907 95"/>
            <p:cNvSpPr/>
            <p:nvPr/>
          </p:nvSpPr>
          <p:spPr>
            <a:xfrm>
              <a:off x="228599" y="6"/>
              <a:ext cx="761433" cy="1264264"/>
            </a:xfrm>
            <a:custGeom>
              <a:avLst/>
              <a:gdLst/>
              <a:ahLst/>
              <a:cxnLst>
                <a:cxn ang="0">
                  <a:pos x="wd2" y="hd2"/>
                </a:cxn>
                <a:cxn ang="5400000">
                  <a:pos x="wd2" y="hd2"/>
                </a:cxn>
                <a:cxn ang="10800000">
                  <a:pos x="wd2" y="hd2"/>
                </a:cxn>
                <a:cxn ang="16200000">
                  <a:pos x="wd2" y="hd2"/>
                </a:cxn>
              </a:cxnLst>
              <a:rect l="0" t="0" r="r" b="b"/>
              <a:pathLst>
                <a:path w="20347" h="18273" extrusionOk="0">
                  <a:moveTo>
                    <a:pt x="12391" y="18096"/>
                  </a:moveTo>
                  <a:cubicBezTo>
                    <a:pt x="20299" y="16704"/>
                    <a:pt x="20971" y="9754"/>
                    <a:pt x="20010" y="6028"/>
                  </a:cubicBezTo>
                  <a:cubicBezTo>
                    <a:pt x="19534" y="4185"/>
                    <a:pt x="18487" y="1426"/>
                    <a:pt x="14982" y="544"/>
                  </a:cubicBezTo>
                  <a:cubicBezTo>
                    <a:pt x="3960" y="-2230"/>
                    <a:pt x="-629" y="6301"/>
                    <a:pt x="69" y="10363"/>
                  </a:cubicBezTo>
                  <a:cubicBezTo>
                    <a:pt x="598" y="13437"/>
                    <a:pt x="5155" y="19370"/>
                    <a:pt x="12391" y="1809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0" name="chenying0907 96"/>
            <p:cNvSpPr/>
            <p:nvPr/>
          </p:nvSpPr>
          <p:spPr>
            <a:xfrm>
              <a:off x="50800" y="381006"/>
              <a:ext cx="1143000" cy="53669"/>
            </a:xfrm>
            <a:custGeom>
              <a:avLst/>
              <a:gdLst/>
              <a:ahLst/>
              <a:cxnLst>
                <a:cxn ang="0">
                  <a:pos x="wd2" y="hd2"/>
                </a:cxn>
                <a:cxn ang="5400000">
                  <a:pos x="wd2" y="hd2"/>
                </a:cxn>
                <a:cxn ang="10800000">
                  <a:pos x="wd2" y="hd2"/>
                </a:cxn>
                <a:cxn ang="16200000">
                  <a:pos x="wd2" y="hd2"/>
                </a:cxn>
              </a:cxnLst>
              <a:rect l="0" t="0" r="r" b="b"/>
              <a:pathLst>
                <a:path w="21600" h="17084" extrusionOk="0">
                  <a:moveTo>
                    <a:pt x="0" y="10975"/>
                  </a:moveTo>
                  <a:cubicBezTo>
                    <a:pt x="5633" y="-4190"/>
                    <a:pt x="11507" y="-2443"/>
                    <a:pt x="17154" y="8930"/>
                  </a:cubicBezTo>
                  <a:cubicBezTo>
                    <a:pt x="18363" y="11362"/>
                    <a:pt x="19610" y="11211"/>
                    <a:pt x="20810" y="14623"/>
                  </a:cubicBezTo>
                  <a:cubicBezTo>
                    <a:pt x="21087" y="15412"/>
                    <a:pt x="21308" y="17410"/>
                    <a:pt x="21600" y="1703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1" name="chenying0907 97"/>
            <p:cNvSpPr/>
            <p:nvPr/>
          </p:nvSpPr>
          <p:spPr>
            <a:xfrm>
              <a:off x="38100" y="825506"/>
              <a:ext cx="1163030" cy="32301"/>
            </a:xfrm>
            <a:custGeom>
              <a:avLst/>
              <a:gdLst/>
              <a:ahLst/>
              <a:cxnLst>
                <a:cxn ang="0">
                  <a:pos x="wd2" y="hd2"/>
                </a:cxn>
                <a:cxn ang="5400000">
                  <a:pos x="wd2" y="hd2"/>
                </a:cxn>
                <a:cxn ang="10800000">
                  <a:pos x="wd2" y="hd2"/>
                </a:cxn>
                <a:cxn ang="16200000">
                  <a:pos x="wd2" y="hd2"/>
                </a:cxn>
              </a:cxnLst>
              <a:rect l="0" t="0" r="r" b="b"/>
              <a:pathLst>
                <a:path w="21600" h="19683" extrusionOk="0">
                  <a:moveTo>
                    <a:pt x="0" y="13166"/>
                  </a:moveTo>
                  <a:cubicBezTo>
                    <a:pt x="1349" y="4232"/>
                    <a:pt x="2977" y="14571"/>
                    <a:pt x="4335" y="16158"/>
                  </a:cubicBezTo>
                  <a:cubicBezTo>
                    <a:pt x="8003" y="20406"/>
                    <a:pt x="11670" y="21600"/>
                    <a:pt x="15337" y="15282"/>
                  </a:cubicBezTo>
                  <a:cubicBezTo>
                    <a:pt x="17520" y="11503"/>
                    <a:pt x="19444" y="14571"/>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2" name="Group 22"/>
          <p:cNvGrpSpPr/>
          <p:nvPr/>
        </p:nvGrpSpPr>
        <p:grpSpPr>
          <a:xfrm rot="1234529">
            <a:off x="482285" y="2454063"/>
            <a:ext cx="2146377" cy="980262"/>
            <a:chOff x="0" y="-1"/>
            <a:chExt cx="1887191" cy="861891"/>
          </a:xfrm>
        </p:grpSpPr>
        <p:sp>
          <p:nvSpPr>
            <p:cNvPr id="63"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4"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65" name="Group 22"/>
          <p:cNvGrpSpPr/>
          <p:nvPr/>
        </p:nvGrpSpPr>
        <p:grpSpPr>
          <a:xfrm rot="2133593">
            <a:off x="3993938" y="5500414"/>
            <a:ext cx="588962" cy="268982"/>
            <a:chOff x="0" y="-1"/>
            <a:chExt cx="1887191" cy="861891"/>
          </a:xfrm>
        </p:grpSpPr>
        <p:sp>
          <p:nvSpPr>
            <p:cNvPr id="66" name="chenying0907 20"/>
            <p:cNvSpPr/>
            <p:nvPr/>
          </p:nvSpPr>
          <p:spPr>
            <a:xfrm>
              <a:off x="279400" y="406400"/>
              <a:ext cx="1606206" cy="455490"/>
            </a:xfrm>
            <a:custGeom>
              <a:avLst/>
              <a:gdLst/>
              <a:ahLst/>
              <a:cxnLst>
                <a:cxn ang="0">
                  <a:pos x="wd2" y="hd2"/>
                </a:cxn>
                <a:cxn ang="5400000">
                  <a:pos x="wd2" y="hd2"/>
                </a:cxn>
                <a:cxn ang="10800000">
                  <a:pos x="wd2" y="hd2"/>
                </a:cxn>
                <a:cxn ang="16200000">
                  <a:pos x="wd2" y="hd2"/>
                </a:cxn>
              </a:cxnLst>
              <a:rect l="0" t="0" r="r" b="b"/>
              <a:pathLst>
                <a:path w="21574" h="20451" extrusionOk="0">
                  <a:moveTo>
                    <a:pt x="0" y="19208"/>
                  </a:moveTo>
                  <a:cubicBezTo>
                    <a:pt x="4851" y="18183"/>
                    <a:pt x="8348" y="15830"/>
                    <a:pt x="11759" y="14762"/>
                  </a:cubicBezTo>
                  <a:cubicBezTo>
                    <a:pt x="14906" y="13777"/>
                    <a:pt x="17829" y="8081"/>
                    <a:pt x="19986" y="0"/>
                  </a:cubicBezTo>
                  <a:cubicBezTo>
                    <a:pt x="21056" y="3168"/>
                    <a:pt x="21600" y="19813"/>
                    <a:pt x="21573" y="19813"/>
                  </a:cubicBezTo>
                  <a:cubicBezTo>
                    <a:pt x="17828" y="19813"/>
                    <a:pt x="14082" y="19819"/>
                    <a:pt x="10337" y="19818"/>
                  </a:cubicBezTo>
                  <a:cubicBezTo>
                    <a:pt x="8484" y="19817"/>
                    <a:pt x="6631" y="19817"/>
                    <a:pt x="4779" y="19809"/>
                  </a:cubicBezTo>
                  <a:cubicBezTo>
                    <a:pt x="3446" y="19802"/>
                    <a:pt x="1189" y="21600"/>
                    <a:pt x="0" y="1920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67" name="chenying0907 21"/>
            <p:cNvSpPr/>
            <p:nvPr/>
          </p:nvSpPr>
          <p:spPr>
            <a:xfrm>
              <a:off x="0" y="-1"/>
              <a:ext cx="1887191" cy="848841"/>
            </a:xfrm>
            <a:custGeom>
              <a:avLst/>
              <a:gdLst>
                <a:gd name="connsiteX0" fmla="*/ 7770 w 21600"/>
                <a:gd name="connsiteY0" fmla="*/ 21519 h 23557"/>
                <a:gd name="connsiteX1" fmla="*/ 0 w 21600"/>
                <a:gd name="connsiteY1" fmla="*/ 21519 h 23557"/>
                <a:gd name="connsiteX2" fmla="*/ 745 w 21600"/>
                <a:gd name="connsiteY2" fmla="*/ 12132 h 23557"/>
                <a:gd name="connsiteX3" fmla="*/ 4557 w 21600"/>
                <a:gd name="connsiteY3" fmla="*/ 10885 h 23557"/>
                <a:gd name="connsiteX4" fmla="*/ 8782 w 21600"/>
                <a:gd name="connsiteY4" fmla="*/ 1 h 23557"/>
                <a:gd name="connsiteX5" fmla="*/ 13726 w 21600"/>
                <a:gd name="connsiteY5" fmla="*/ 11178 h 23557"/>
                <a:gd name="connsiteX6" fmla="*/ 19043 w 21600"/>
                <a:gd name="connsiteY6" fmla="*/ 7147 h 23557"/>
                <a:gd name="connsiteX7" fmla="*/ 21600 w 21600"/>
                <a:gd name="connsiteY7" fmla="*/ 21519 h 23557"/>
                <a:gd name="connsiteX8" fmla="*/ 8690 w 21600"/>
                <a:gd name="connsiteY8" fmla="*/ 23557 h 23557"/>
                <a:gd name="connsiteX0-1" fmla="*/ 7770 w 21600"/>
                <a:gd name="connsiteY0-2" fmla="*/ 21519 h 21519"/>
                <a:gd name="connsiteX1-3" fmla="*/ 0 w 21600"/>
                <a:gd name="connsiteY1-4" fmla="*/ 21519 h 21519"/>
                <a:gd name="connsiteX2-5" fmla="*/ 745 w 21600"/>
                <a:gd name="connsiteY2-6" fmla="*/ 12132 h 21519"/>
                <a:gd name="connsiteX3-7" fmla="*/ 4557 w 21600"/>
                <a:gd name="connsiteY3-8" fmla="*/ 10885 h 21519"/>
                <a:gd name="connsiteX4-9" fmla="*/ 8782 w 21600"/>
                <a:gd name="connsiteY4-10" fmla="*/ 1 h 21519"/>
                <a:gd name="connsiteX5-11" fmla="*/ 13726 w 21600"/>
                <a:gd name="connsiteY5-12" fmla="*/ 11178 h 21519"/>
                <a:gd name="connsiteX6-13" fmla="*/ 19043 w 21600"/>
                <a:gd name="connsiteY6-14" fmla="*/ 7147 h 21519"/>
                <a:gd name="connsiteX7-15" fmla="*/ 21600 w 21600"/>
                <a:gd name="connsiteY7-16" fmla="*/ 21519 h 21519"/>
                <a:gd name="connsiteX0-17" fmla="*/ 0 w 21600"/>
                <a:gd name="connsiteY0-18" fmla="*/ 21519 h 21519"/>
                <a:gd name="connsiteX1-19" fmla="*/ 745 w 21600"/>
                <a:gd name="connsiteY1-20" fmla="*/ 12132 h 21519"/>
                <a:gd name="connsiteX2-21" fmla="*/ 4557 w 21600"/>
                <a:gd name="connsiteY2-22" fmla="*/ 10885 h 21519"/>
                <a:gd name="connsiteX3-23" fmla="*/ 8782 w 21600"/>
                <a:gd name="connsiteY3-24" fmla="*/ 1 h 21519"/>
                <a:gd name="connsiteX4-25" fmla="*/ 13726 w 21600"/>
                <a:gd name="connsiteY4-26" fmla="*/ 11178 h 21519"/>
                <a:gd name="connsiteX5-27" fmla="*/ 19043 w 21600"/>
                <a:gd name="connsiteY5-28" fmla="*/ 7147 h 21519"/>
                <a:gd name="connsiteX6-29" fmla="*/ 21600 w 21600"/>
                <a:gd name="connsiteY6-30" fmla="*/ 21519 h 2151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21600" h="21519" extrusionOk="0">
                  <a:moveTo>
                    <a:pt x="0" y="21519"/>
                  </a:moveTo>
                  <a:cubicBezTo>
                    <a:pt x="53" y="17915"/>
                    <a:pt x="143" y="14345"/>
                    <a:pt x="745" y="12132"/>
                  </a:cubicBezTo>
                  <a:cubicBezTo>
                    <a:pt x="1347" y="9920"/>
                    <a:pt x="2460" y="9063"/>
                    <a:pt x="4557" y="10885"/>
                  </a:cubicBezTo>
                  <a:cubicBezTo>
                    <a:pt x="4266" y="3514"/>
                    <a:pt x="6464" y="-81"/>
                    <a:pt x="8782" y="1"/>
                  </a:cubicBezTo>
                  <a:cubicBezTo>
                    <a:pt x="11100" y="83"/>
                    <a:pt x="13537" y="3842"/>
                    <a:pt x="13726" y="11178"/>
                  </a:cubicBezTo>
                  <a:cubicBezTo>
                    <a:pt x="14814" y="7849"/>
                    <a:pt x="17234" y="5175"/>
                    <a:pt x="19043" y="7147"/>
                  </a:cubicBezTo>
                  <a:cubicBezTo>
                    <a:pt x="21193" y="9491"/>
                    <a:pt x="21277" y="16976"/>
                    <a:pt x="21600" y="21519"/>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72" name="文本框 71"/>
          <p:cNvSpPr txBox="1"/>
          <p:nvPr/>
        </p:nvSpPr>
        <p:spPr>
          <a:xfrm>
            <a:off x="8019201" y="2824196"/>
            <a:ext cx="2396810" cy="523220"/>
          </a:xfrm>
          <a:prstGeom prst="rect">
            <a:avLst/>
          </a:prstGeom>
          <a:noFill/>
        </p:spPr>
        <p:txBody>
          <a:bodyPr wrap="none" rtlCol="0">
            <a:spAutoFit/>
          </a:bodyPr>
          <a:lstStyle/>
          <a:p>
            <a:r>
              <a:rPr kumimoji="1" lang="zh-CN" altLang="en-US" sz="28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73" name="组 72"/>
          <p:cNvGrpSpPr/>
          <p:nvPr/>
        </p:nvGrpSpPr>
        <p:grpSpPr>
          <a:xfrm>
            <a:off x="7137729" y="2738504"/>
            <a:ext cx="714896" cy="842464"/>
            <a:chOff x="6528664" y="1618363"/>
            <a:chExt cx="714896" cy="842464"/>
          </a:xfrm>
        </p:grpSpPr>
        <p:sp>
          <p:nvSpPr>
            <p:cNvPr id="74"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5" name="文本框 74"/>
            <p:cNvSpPr txBox="1"/>
            <p:nvPr/>
          </p:nvSpPr>
          <p:spPr>
            <a:xfrm>
              <a:off x="6722231" y="1808762"/>
              <a:ext cx="338554"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2</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76" name="文本框 75"/>
          <p:cNvSpPr txBox="1"/>
          <p:nvPr/>
        </p:nvSpPr>
        <p:spPr>
          <a:xfrm>
            <a:off x="7494995" y="3944740"/>
            <a:ext cx="2396810" cy="523220"/>
          </a:xfrm>
          <a:prstGeom prst="rect">
            <a:avLst/>
          </a:prstGeom>
          <a:noFill/>
        </p:spPr>
        <p:txBody>
          <a:bodyPr wrap="none" rtlCol="0">
            <a:spAutoFit/>
          </a:bodyPr>
          <a:lstStyle/>
          <a:p>
            <a:r>
              <a:rPr kumimoji="1" lang="zh-CN" altLang="en-US" sz="28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77" name="组 76"/>
          <p:cNvGrpSpPr/>
          <p:nvPr/>
        </p:nvGrpSpPr>
        <p:grpSpPr>
          <a:xfrm>
            <a:off x="6613523" y="3859048"/>
            <a:ext cx="714896" cy="842464"/>
            <a:chOff x="6528664" y="1618363"/>
            <a:chExt cx="714896" cy="842464"/>
          </a:xfrm>
        </p:grpSpPr>
        <p:sp>
          <p:nvSpPr>
            <p:cNvPr id="78"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79" name="文本框 78"/>
            <p:cNvSpPr txBox="1"/>
            <p:nvPr/>
          </p:nvSpPr>
          <p:spPr>
            <a:xfrm>
              <a:off x="6722231" y="1808762"/>
              <a:ext cx="325730"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3</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
        <p:nvSpPr>
          <p:cNvPr id="80" name="文本框 79"/>
          <p:cNvSpPr txBox="1"/>
          <p:nvPr/>
        </p:nvSpPr>
        <p:spPr>
          <a:xfrm>
            <a:off x="8104060" y="5064881"/>
            <a:ext cx="2396810" cy="523220"/>
          </a:xfrm>
          <a:prstGeom prst="rect">
            <a:avLst/>
          </a:prstGeom>
          <a:noFill/>
        </p:spPr>
        <p:txBody>
          <a:bodyPr wrap="none" rtlCol="0">
            <a:spAutoFit/>
          </a:bodyPr>
          <a:lstStyle/>
          <a:p>
            <a:r>
              <a:rPr kumimoji="1" lang="zh-CN" altLang="en-US" sz="28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81" name="组 80"/>
          <p:cNvGrpSpPr/>
          <p:nvPr/>
        </p:nvGrpSpPr>
        <p:grpSpPr>
          <a:xfrm>
            <a:off x="7222588" y="4979189"/>
            <a:ext cx="714896" cy="842464"/>
            <a:chOff x="6528664" y="1618363"/>
            <a:chExt cx="714896" cy="842464"/>
          </a:xfrm>
        </p:grpSpPr>
        <p:sp>
          <p:nvSpPr>
            <p:cNvPr id="82" name="chenying0907 232"/>
            <p:cNvSpPr/>
            <p:nvPr/>
          </p:nvSpPr>
          <p:spPr>
            <a:xfrm>
              <a:off x="6528664" y="1618363"/>
              <a:ext cx="714896" cy="842464"/>
            </a:xfrm>
            <a:custGeom>
              <a:avLst/>
              <a:gdLst/>
              <a:ahLst/>
              <a:cxnLst>
                <a:cxn ang="0">
                  <a:pos x="wd2" y="hd2"/>
                </a:cxn>
                <a:cxn ang="5400000">
                  <a:pos x="wd2" y="hd2"/>
                </a:cxn>
                <a:cxn ang="10800000">
                  <a:pos x="wd2" y="hd2"/>
                </a:cxn>
                <a:cxn ang="16200000">
                  <a:pos x="wd2" y="hd2"/>
                </a:cxn>
              </a:cxnLst>
              <a:rect l="0" t="0" r="r" b="b"/>
              <a:pathLst>
                <a:path w="21600" h="21600" extrusionOk="0">
                  <a:moveTo>
                    <a:pt x="0" y="10919"/>
                  </a:moveTo>
                  <a:cubicBezTo>
                    <a:pt x="5348" y="11844"/>
                    <a:pt x="8764" y="3907"/>
                    <a:pt x="11380" y="0"/>
                  </a:cubicBezTo>
                  <a:cubicBezTo>
                    <a:pt x="11376" y="5932"/>
                    <a:pt x="16649" y="9489"/>
                    <a:pt x="21600" y="13177"/>
                  </a:cubicBezTo>
                  <a:cubicBezTo>
                    <a:pt x="16544" y="13853"/>
                    <a:pt x="13668" y="17355"/>
                    <a:pt x="11962" y="21600"/>
                  </a:cubicBezTo>
                  <a:cubicBezTo>
                    <a:pt x="10717" y="16355"/>
                    <a:pt x="5962" y="13260"/>
                    <a:pt x="0" y="12019"/>
                  </a:cubicBezTo>
                </a:path>
              </a:pathLst>
            </a:custGeom>
            <a:solidFill>
              <a:schemeClr val="accent4"/>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83" name="文本框 82"/>
            <p:cNvSpPr txBox="1"/>
            <p:nvPr/>
          </p:nvSpPr>
          <p:spPr>
            <a:xfrm>
              <a:off x="6722231" y="1808762"/>
              <a:ext cx="335348" cy="461665"/>
            </a:xfrm>
            <a:prstGeom prst="rect">
              <a:avLst/>
            </a:prstGeom>
            <a:noFill/>
          </p:spPr>
          <p:txBody>
            <a:bodyPr wrap="none" rtlCol="0">
              <a:spAutoFit/>
            </a:bodyPr>
            <a:lstStyle/>
            <a:p>
              <a:r>
                <a:rPr kumimoji="1" lang="en-US" altLang="zh-CN" sz="2400">
                  <a:latin typeface="萝莉体 第二版" panose="02000500000000000000" pitchFamily="2" charset="-122"/>
                  <a:ea typeface="萝莉体 第二版" panose="02000500000000000000" pitchFamily="2" charset="-122"/>
                  <a:cs typeface="萝莉体 第二版" panose="02000500000000000000" pitchFamily="2" charset="-122"/>
                </a:rPr>
                <a:t>4</a:t>
              </a:r>
              <a:endParaRPr kumimoji="1" lang="zh-CN" altLang="en-US" sz="24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p:cTn id="12" dur="500" fill="hold"/>
                                        <p:tgtEl>
                                          <p:spTgt spid="65"/>
                                        </p:tgtEl>
                                        <p:attrNameLst>
                                          <p:attrName>ppt_w</p:attrName>
                                        </p:attrNameLst>
                                      </p:cBhvr>
                                      <p:tavLst>
                                        <p:tav tm="0">
                                          <p:val>
                                            <p:fltVal val="0"/>
                                          </p:val>
                                        </p:tav>
                                        <p:tav tm="100000">
                                          <p:val>
                                            <p:strVal val="#ppt_w"/>
                                          </p:val>
                                        </p:tav>
                                      </p:tavLst>
                                    </p:anim>
                                    <p:anim calcmode="lin" valueType="num">
                                      <p:cBhvr>
                                        <p:cTn id="13" dur="500" fill="hold"/>
                                        <p:tgtEl>
                                          <p:spTgt spid="65"/>
                                        </p:tgtEl>
                                        <p:attrNameLst>
                                          <p:attrName>ppt_h</p:attrName>
                                        </p:attrNameLst>
                                      </p:cBhvr>
                                      <p:tavLst>
                                        <p:tav tm="0">
                                          <p:val>
                                            <p:fltVal val="0"/>
                                          </p:val>
                                        </p:tav>
                                        <p:tav tm="100000">
                                          <p:val>
                                            <p:strVal val="#ppt_h"/>
                                          </p:val>
                                        </p:tav>
                                      </p:tavLst>
                                    </p:anim>
                                    <p:animEffect transition="in" filter="fade">
                                      <p:cBhvr>
                                        <p:cTn id="14" dur="500"/>
                                        <p:tgtEl>
                                          <p:spTgt spid="65"/>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left)">
                                      <p:cBhvr>
                                        <p:cTn id="21" dur="500"/>
                                        <p:tgtEl>
                                          <p:spTgt spid="7"/>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68"/>
                                        </p:tgtEl>
                                        <p:attrNameLst>
                                          <p:attrName>r</p:attrName>
                                        </p:attrNameLst>
                                      </p:cBhvr>
                                    </p:animRot>
                                    <p:animRot by="-240000">
                                      <p:cBhvr>
                                        <p:cTn id="28" dur="200" fill="hold">
                                          <p:stCondLst>
                                            <p:cond delay="200"/>
                                          </p:stCondLst>
                                        </p:cTn>
                                        <p:tgtEl>
                                          <p:spTgt spid="68"/>
                                        </p:tgtEl>
                                        <p:attrNameLst>
                                          <p:attrName>r</p:attrName>
                                        </p:attrNameLst>
                                      </p:cBhvr>
                                    </p:animRot>
                                    <p:animRot by="240000">
                                      <p:cBhvr>
                                        <p:cTn id="29" dur="200" fill="hold">
                                          <p:stCondLst>
                                            <p:cond delay="400"/>
                                          </p:stCondLst>
                                        </p:cTn>
                                        <p:tgtEl>
                                          <p:spTgt spid="68"/>
                                        </p:tgtEl>
                                        <p:attrNameLst>
                                          <p:attrName>r</p:attrName>
                                        </p:attrNameLst>
                                      </p:cBhvr>
                                    </p:animRot>
                                    <p:animRot by="-240000">
                                      <p:cBhvr>
                                        <p:cTn id="30" dur="200" fill="hold">
                                          <p:stCondLst>
                                            <p:cond delay="600"/>
                                          </p:stCondLst>
                                        </p:cTn>
                                        <p:tgtEl>
                                          <p:spTgt spid="68"/>
                                        </p:tgtEl>
                                        <p:attrNameLst>
                                          <p:attrName>r</p:attrName>
                                        </p:attrNameLst>
                                      </p:cBhvr>
                                    </p:animRot>
                                    <p:animRot by="120000">
                                      <p:cBhvr>
                                        <p:cTn id="31" dur="200" fill="hold">
                                          <p:stCondLst>
                                            <p:cond delay="800"/>
                                          </p:stCondLst>
                                        </p:cTn>
                                        <p:tgtEl>
                                          <p:spTgt spid="68"/>
                                        </p:tgtEl>
                                        <p:attrNameLst>
                                          <p:attrName>r</p:attrName>
                                        </p:attrNameLst>
                                      </p:cBhvr>
                                    </p:animRo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32" presetClass="emph" presetSubtype="0" fill="hold" nodeType="withEffect">
                                  <p:stCondLst>
                                    <p:cond delay="0"/>
                                  </p:stCondLst>
                                  <p:childTnLst>
                                    <p:animRot by="120000">
                                      <p:cBhvr>
                                        <p:cTn id="41" dur="100" fill="hold">
                                          <p:stCondLst>
                                            <p:cond delay="0"/>
                                          </p:stCondLst>
                                        </p:cTn>
                                        <p:tgtEl>
                                          <p:spTgt spid="73"/>
                                        </p:tgtEl>
                                        <p:attrNameLst>
                                          <p:attrName>r</p:attrName>
                                        </p:attrNameLst>
                                      </p:cBhvr>
                                    </p:animRot>
                                    <p:animRot by="-240000">
                                      <p:cBhvr>
                                        <p:cTn id="42" dur="200" fill="hold">
                                          <p:stCondLst>
                                            <p:cond delay="200"/>
                                          </p:stCondLst>
                                        </p:cTn>
                                        <p:tgtEl>
                                          <p:spTgt spid="73"/>
                                        </p:tgtEl>
                                        <p:attrNameLst>
                                          <p:attrName>r</p:attrName>
                                        </p:attrNameLst>
                                      </p:cBhvr>
                                    </p:animRot>
                                    <p:animRot by="240000">
                                      <p:cBhvr>
                                        <p:cTn id="43" dur="200" fill="hold">
                                          <p:stCondLst>
                                            <p:cond delay="400"/>
                                          </p:stCondLst>
                                        </p:cTn>
                                        <p:tgtEl>
                                          <p:spTgt spid="73"/>
                                        </p:tgtEl>
                                        <p:attrNameLst>
                                          <p:attrName>r</p:attrName>
                                        </p:attrNameLst>
                                      </p:cBhvr>
                                    </p:animRot>
                                    <p:animRot by="-240000">
                                      <p:cBhvr>
                                        <p:cTn id="44" dur="200" fill="hold">
                                          <p:stCondLst>
                                            <p:cond delay="600"/>
                                          </p:stCondLst>
                                        </p:cTn>
                                        <p:tgtEl>
                                          <p:spTgt spid="73"/>
                                        </p:tgtEl>
                                        <p:attrNameLst>
                                          <p:attrName>r</p:attrName>
                                        </p:attrNameLst>
                                      </p:cBhvr>
                                    </p:animRot>
                                    <p:animRot by="120000">
                                      <p:cBhvr>
                                        <p:cTn id="45" dur="200" fill="hold">
                                          <p:stCondLst>
                                            <p:cond delay="800"/>
                                          </p:stCondLst>
                                        </p:cTn>
                                        <p:tgtEl>
                                          <p:spTgt spid="73"/>
                                        </p:tgtEl>
                                        <p:attrNameLst>
                                          <p:attrName>r</p:attrName>
                                        </p:attrNameLst>
                                      </p:cBhvr>
                                    </p:animRot>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wipe(left)">
                                      <p:cBhvr>
                                        <p:cTn id="49" dur="500"/>
                                        <p:tgtEl>
                                          <p:spTgt spid="72"/>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77"/>
                                        </p:tgtEl>
                                        <p:attrNameLst>
                                          <p:attrName>style.visibility</p:attrName>
                                        </p:attrNameLst>
                                      </p:cBhvr>
                                      <p:to>
                                        <p:strVal val="visible"/>
                                      </p:to>
                                    </p:set>
                                    <p:animEffect transition="in" filter="fade">
                                      <p:cBhvr>
                                        <p:cTn id="53" dur="500"/>
                                        <p:tgtEl>
                                          <p:spTgt spid="77"/>
                                        </p:tgtEl>
                                      </p:cBhvr>
                                    </p:animEffect>
                                  </p:childTnLst>
                                </p:cTn>
                              </p:par>
                              <p:par>
                                <p:cTn id="54" presetID="32" presetClass="emph" presetSubtype="0" fill="hold" nodeType="withEffect">
                                  <p:stCondLst>
                                    <p:cond delay="0"/>
                                  </p:stCondLst>
                                  <p:childTnLst>
                                    <p:animRot by="120000">
                                      <p:cBhvr>
                                        <p:cTn id="55" dur="100" fill="hold">
                                          <p:stCondLst>
                                            <p:cond delay="0"/>
                                          </p:stCondLst>
                                        </p:cTn>
                                        <p:tgtEl>
                                          <p:spTgt spid="77"/>
                                        </p:tgtEl>
                                        <p:attrNameLst>
                                          <p:attrName>r</p:attrName>
                                        </p:attrNameLst>
                                      </p:cBhvr>
                                    </p:animRot>
                                    <p:animRot by="-240000">
                                      <p:cBhvr>
                                        <p:cTn id="56" dur="200" fill="hold">
                                          <p:stCondLst>
                                            <p:cond delay="200"/>
                                          </p:stCondLst>
                                        </p:cTn>
                                        <p:tgtEl>
                                          <p:spTgt spid="77"/>
                                        </p:tgtEl>
                                        <p:attrNameLst>
                                          <p:attrName>r</p:attrName>
                                        </p:attrNameLst>
                                      </p:cBhvr>
                                    </p:animRot>
                                    <p:animRot by="240000">
                                      <p:cBhvr>
                                        <p:cTn id="57" dur="200" fill="hold">
                                          <p:stCondLst>
                                            <p:cond delay="400"/>
                                          </p:stCondLst>
                                        </p:cTn>
                                        <p:tgtEl>
                                          <p:spTgt spid="77"/>
                                        </p:tgtEl>
                                        <p:attrNameLst>
                                          <p:attrName>r</p:attrName>
                                        </p:attrNameLst>
                                      </p:cBhvr>
                                    </p:animRot>
                                    <p:animRot by="-240000">
                                      <p:cBhvr>
                                        <p:cTn id="58" dur="200" fill="hold">
                                          <p:stCondLst>
                                            <p:cond delay="600"/>
                                          </p:stCondLst>
                                        </p:cTn>
                                        <p:tgtEl>
                                          <p:spTgt spid="77"/>
                                        </p:tgtEl>
                                        <p:attrNameLst>
                                          <p:attrName>r</p:attrName>
                                        </p:attrNameLst>
                                      </p:cBhvr>
                                    </p:animRot>
                                    <p:animRot by="120000">
                                      <p:cBhvr>
                                        <p:cTn id="59" dur="200" fill="hold">
                                          <p:stCondLst>
                                            <p:cond delay="800"/>
                                          </p:stCondLst>
                                        </p:cTn>
                                        <p:tgtEl>
                                          <p:spTgt spid="77"/>
                                        </p:tgtEl>
                                        <p:attrNameLst>
                                          <p:attrName>r</p:attrName>
                                        </p:attrNameLst>
                                      </p:cBhvr>
                                    </p:animRo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wipe(left)">
                                      <p:cBhvr>
                                        <p:cTn id="63" dur="500"/>
                                        <p:tgtEl>
                                          <p:spTgt spid="76"/>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childTnLst>
                                </p:cTn>
                              </p:par>
                              <p:par>
                                <p:cTn id="68" presetID="32" presetClass="emph" presetSubtype="0" fill="hold" nodeType="withEffect">
                                  <p:stCondLst>
                                    <p:cond delay="0"/>
                                  </p:stCondLst>
                                  <p:childTnLst>
                                    <p:animRot by="120000">
                                      <p:cBhvr>
                                        <p:cTn id="69" dur="100" fill="hold">
                                          <p:stCondLst>
                                            <p:cond delay="0"/>
                                          </p:stCondLst>
                                        </p:cTn>
                                        <p:tgtEl>
                                          <p:spTgt spid="81"/>
                                        </p:tgtEl>
                                        <p:attrNameLst>
                                          <p:attrName>r</p:attrName>
                                        </p:attrNameLst>
                                      </p:cBhvr>
                                    </p:animRot>
                                    <p:animRot by="-240000">
                                      <p:cBhvr>
                                        <p:cTn id="70" dur="200" fill="hold">
                                          <p:stCondLst>
                                            <p:cond delay="200"/>
                                          </p:stCondLst>
                                        </p:cTn>
                                        <p:tgtEl>
                                          <p:spTgt spid="81"/>
                                        </p:tgtEl>
                                        <p:attrNameLst>
                                          <p:attrName>r</p:attrName>
                                        </p:attrNameLst>
                                      </p:cBhvr>
                                    </p:animRot>
                                    <p:animRot by="240000">
                                      <p:cBhvr>
                                        <p:cTn id="71" dur="200" fill="hold">
                                          <p:stCondLst>
                                            <p:cond delay="400"/>
                                          </p:stCondLst>
                                        </p:cTn>
                                        <p:tgtEl>
                                          <p:spTgt spid="81"/>
                                        </p:tgtEl>
                                        <p:attrNameLst>
                                          <p:attrName>r</p:attrName>
                                        </p:attrNameLst>
                                      </p:cBhvr>
                                    </p:animRot>
                                    <p:animRot by="-240000">
                                      <p:cBhvr>
                                        <p:cTn id="72" dur="200" fill="hold">
                                          <p:stCondLst>
                                            <p:cond delay="600"/>
                                          </p:stCondLst>
                                        </p:cTn>
                                        <p:tgtEl>
                                          <p:spTgt spid="81"/>
                                        </p:tgtEl>
                                        <p:attrNameLst>
                                          <p:attrName>r</p:attrName>
                                        </p:attrNameLst>
                                      </p:cBhvr>
                                    </p:animRot>
                                    <p:animRot by="120000">
                                      <p:cBhvr>
                                        <p:cTn id="73" dur="200" fill="hold">
                                          <p:stCondLst>
                                            <p:cond delay="800"/>
                                          </p:stCondLst>
                                        </p:cTn>
                                        <p:tgtEl>
                                          <p:spTgt spid="81"/>
                                        </p:tgtEl>
                                        <p:attrNameLst>
                                          <p:attrName>r</p:attrName>
                                        </p:attrNameLst>
                                      </p:cBhvr>
                                    </p:animRot>
                                  </p:childTnLst>
                                </p:cTn>
                              </p:par>
                            </p:childTnLst>
                          </p:cTn>
                        </p:par>
                        <p:par>
                          <p:cTn id="74" fill="hold">
                            <p:stCondLst>
                              <p:cond delay="4500"/>
                            </p:stCondLst>
                            <p:childTnLst>
                              <p:par>
                                <p:cTn id="75" presetID="22" presetClass="entr" presetSubtype="8" fill="hold" grpId="0" nodeType="after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72" grpId="0"/>
      <p:bldP spid="76" grpId="0"/>
      <p:bldP spid="8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296751" y="3919884"/>
            <a:ext cx="3021981" cy="646331"/>
          </a:xfrm>
          <a:prstGeom prst="rect">
            <a:avLst/>
          </a:prstGeom>
          <a:noFill/>
        </p:spPr>
        <p:txBody>
          <a:bodyPr wrap="none" rtlCol="0">
            <a:spAutoFit/>
          </a:bodyPr>
          <a:lstStyle/>
          <a:p>
            <a:pPr algn="r"/>
            <a:r>
              <a:rPr kumimoji="1" lang="zh-CN" altLang="en-US" sz="36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点击添加目录</a:t>
            </a:r>
          </a:p>
        </p:txBody>
      </p:sp>
      <p:grpSp>
        <p:nvGrpSpPr>
          <p:cNvPr id="31" name="Group 70"/>
          <p:cNvGrpSpPr/>
          <p:nvPr/>
        </p:nvGrpSpPr>
        <p:grpSpPr>
          <a:xfrm>
            <a:off x="1798278" y="-226774"/>
            <a:ext cx="8602626" cy="8079856"/>
            <a:chOff x="0" y="0"/>
            <a:chExt cx="2335459" cy="2193537"/>
          </a:xfrm>
        </p:grpSpPr>
        <p:sp>
          <p:nvSpPr>
            <p:cNvPr id="32" name="chenying0907 66"/>
            <p:cNvSpPr/>
            <p:nvPr/>
          </p:nvSpPr>
          <p:spPr>
            <a:xfrm>
              <a:off x="88900" y="177800"/>
              <a:ext cx="2125877" cy="1425521"/>
            </a:xfrm>
            <a:custGeom>
              <a:avLst/>
              <a:gdLst/>
              <a:ahLst/>
              <a:cxnLst>
                <a:cxn ang="0">
                  <a:pos x="wd2" y="hd2"/>
                </a:cxn>
                <a:cxn ang="5400000">
                  <a:pos x="wd2" y="hd2"/>
                </a:cxn>
                <a:cxn ang="10800000">
                  <a:pos x="wd2" y="hd2"/>
                </a:cxn>
                <a:cxn ang="16200000">
                  <a:pos x="wd2" y="hd2"/>
                </a:cxn>
              </a:cxnLst>
              <a:rect l="0" t="0" r="r" b="b"/>
              <a:pathLst>
                <a:path w="21339" h="21550" extrusionOk="0">
                  <a:moveTo>
                    <a:pt x="21281" y="131"/>
                  </a:moveTo>
                  <a:cubicBezTo>
                    <a:pt x="20628" y="31"/>
                    <a:pt x="2649" y="215"/>
                    <a:pt x="166" y="0"/>
                  </a:cubicBezTo>
                  <a:cubicBezTo>
                    <a:pt x="70" y="3334"/>
                    <a:pt x="43" y="6398"/>
                    <a:pt x="99" y="9794"/>
                  </a:cubicBezTo>
                  <a:cubicBezTo>
                    <a:pt x="201" y="15985"/>
                    <a:pt x="-129" y="17592"/>
                    <a:pt x="60" y="21542"/>
                  </a:cubicBezTo>
                  <a:cubicBezTo>
                    <a:pt x="1560" y="21600"/>
                    <a:pt x="19091" y="21287"/>
                    <a:pt x="21090" y="21542"/>
                  </a:cubicBezTo>
                  <a:cubicBezTo>
                    <a:pt x="21175" y="18119"/>
                    <a:pt x="21202" y="17551"/>
                    <a:pt x="21175" y="14349"/>
                  </a:cubicBezTo>
                  <a:cubicBezTo>
                    <a:pt x="21134" y="9458"/>
                    <a:pt x="21471" y="5014"/>
                    <a:pt x="21281" y="131"/>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3" name="chenying0907 67"/>
            <p:cNvSpPr/>
            <p:nvPr/>
          </p:nvSpPr>
          <p:spPr>
            <a:xfrm>
              <a:off x="-1" y="0"/>
              <a:ext cx="2335461" cy="184474"/>
            </a:xfrm>
            <a:custGeom>
              <a:avLst/>
              <a:gdLst/>
              <a:ahLst/>
              <a:cxnLst>
                <a:cxn ang="0">
                  <a:pos x="wd2" y="hd2"/>
                </a:cxn>
                <a:cxn ang="5400000">
                  <a:pos x="wd2" y="hd2"/>
                </a:cxn>
                <a:cxn ang="10800000">
                  <a:pos x="wd2" y="hd2"/>
                </a:cxn>
                <a:cxn ang="16200000">
                  <a:pos x="wd2" y="hd2"/>
                </a:cxn>
              </a:cxnLst>
              <a:rect l="0" t="0" r="r" b="b"/>
              <a:pathLst>
                <a:path w="21311" h="19061" extrusionOk="0">
                  <a:moveTo>
                    <a:pt x="902" y="18172"/>
                  </a:moveTo>
                  <a:cubicBezTo>
                    <a:pt x="357" y="17727"/>
                    <a:pt x="-200" y="12317"/>
                    <a:pt x="71" y="5707"/>
                  </a:cubicBezTo>
                  <a:cubicBezTo>
                    <a:pt x="379" y="-1823"/>
                    <a:pt x="1461" y="270"/>
                    <a:pt x="2010" y="259"/>
                  </a:cubicBezTo>
                  <a:cubicBezTo>
                    <a:pt x="7486" y="145"/>
                    <a:pt x="12959" y="733"/>
                    <a:pt x="18433" y="1907"/>
                  </a:cubicBezTo>
                  <a:cubicBezTo>
                    <a:pt x="19405" y="2115"/>
                    <a:pt x="21400" y="-2382"/>
                    <a:pt x="21308" y="14217"/>
                  </a:cubicBezTo>
                  <a:cubicBezTo>
                    <a:pt x="21311" y="19032"/>
                    <a:pt x="20486" y="19218"/>
                    <a:pt x="19999" y="19008"/>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4" name="chenying0907 68"/>
            <p:cNvSpPr/>
            <p:nvPr/>
          </p:nvSpPr>
          <p:spPr>
            <a:xfrm>
              <a:off x="1130300" y="1600199"/>
              <a:ext cx="16672" cy="335486"/>
            </a:xfrm>
            <a:custGeom>
              <a:avLst/>
              <a:gdLst/>
              <a:ahLst/>
              <a:cxnLst>
                <a:cxn ang="0">
                  <a:pos x="wd2" y="hd2"/>
                </a:cxn>
                <a:cxn ang="5400000">
                  <a:pos x="wd2" y="hd2"/>
                </a:cxn>
                <a:cxn ang="10800000">
                  <a:pos x="wd2" y="hd2"/>
                </a:cxn>
                <a:cxn ang="16200000">
                  <a:pos x="wd2" y="hd2"/>
                </a:cxn>
              </a:cxnLst>
              <a:rect l="0" t="0" r="r" b="b"/>
              <a:pathLst>
                <a:path w="16358" h="19845" extrusionOk="0">
                  <a:moveTo>
                    <a:pt x="0" y="0"/>
                  </a:moveTo>
                  <a:cubicBezTo>
                    <a:pt x="21600" y="4703"/>
                    <a:pt x="13319" y="10461"/>
                    <a:pt x="16331" y="15310"/>
                  </a:cubicBezTo>
                  <a:cubicBezTo>
                    <a:pt x="16793" y="16055"/>
                    <a:pt x="11256" y="21600"/>
                    <a:pt x="11542" y="1928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35" name="chenying0907 69"/>
            <p:cNvSpPr/>
            <p:nvPr/>
          </p:nvSpPr>
          <p:spPr>
            <a:xfrm>
              <a:off x="990600" y="1955799"/>
              <a:ext cx="284801" cy="237739"/>
            </a:xfrm>
            <a:custGeom>
              <a:avLst/>
              <a:gdLst/>
              <a:ahLst/>
              <a:cxnLst>
                <a:cxn ang="0">
                  <a:pos x="wd2" y="hd2"/>
                </a:cxn>
                <a:cxn ang="5400000">
                  <a:pos x="wd2" y="hd2"/>
                </a:cxn>
                <a:cxn ang="10800000">
                  <a:pos x="wd2" y="hd2"/>
                </a:cxn>
                <a:cxn ang="16200000">
                  <a:pos x="wd2" y="hd2"/>
                </a:cxn>
              </a:cxnLst>
              <a:rect l="0" t="0" r="r" b="b"/>
              <a:pathLst>
                <a:path w="15635" h="17669" extrusionOk="0">
                  <a:moveTo>
                    <a:pt x="13789" y="13529"/>
                  </a:moveTo>
                  <a:cubicBezTo>
                    <a:pt x="19485" y="4044"/>
                    <a:pt x="10745" y="-2666"/>
                    <a:pt x="4561" y="1034"/>
                  </a:cubicBezTo>
                  <a:cubicBezTo>
                    <a:pt x="-65" y="3803"/>
                    <a:pt x="-2115" y="11785"/>
                    <a:pt x="2972" y="15848"/>
                  </a:cubicBezTo>
                  <a:cubicBezTo>
                    <a:pt x="6834" y="18934"/>
                    <a:pt x="11071" y="18055"/>
                    <a:pt x="13789" y="13529"/>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2" name="组 1"/>
          <p:cNvGrpSpPr/>
          <p:nvPr/>
        </p:nvGrpSpPr>
        <p:grpSpPr>
          <a:xfrm>
            <a:off x="4431238" y="1508012"/>
            <a:ext cx="2360904" cy="2195308"/>
            <a:chOff x="4431238" y="1508012"/>
            <a:chExt cx="2360904" cy="2195308"/>
          </a:xfrm>
        </p:grpSpPr>
        <p:sp>
          <p:nvSpPr>
            <p:cNvPr id="37" name="chenying0907 201"/>
            <p:cNvSpPr/>
            <p:nvPr/>
          </p:nvSpPr>
          <p:spPr>
            <a:xfrm>
              <a:off x="4431238" y="1508012"/>
              <a:ext cx="2360904" cy="2195308"/>
            </a:xfrm>
            <a:custGeom>
              <a:avLst/>
              <a:gdLst/>
              <a:ahLst/>
              <a:cxnLst>
                <a:cxn ang="0">
                  <a:pos x="wd2" y="hd2"/>
                </a:cxn>
                <a:cxn ang="5400000">
                  <a:pos x="wd2" y="hd2"/>
                </a:cxn>
                <a:cxn ang="10800000">
                  <a:pos x="wd2" y="hd2"/>
                </a:cxn>
                <a:cxn ang="16200000">
                  <a:pos x="wd2" y="hd2"/>
                </a:cxn>
              </a:cxnLst>
              <a:rect l="0" t="0" r="r" b="b"/>
              <a:pathLst>
                <a:path w="21600" h="21600" extrusionOk="0">
                  <a:moveTo>
                    <a:pt x="21010" y="4955"/>
                  </a:moveTo>
                  <a:cubicBezTo>
                    <a:pt x="18465" y="9425"/>
                    <a:pt x="18297" y="14113"/>
                    <a:pt x="21600" y="18296"/>
                  </a:cubicBezTo>
                  <a:cubicBezTo>
                    <a:pt x="14274" y="17484"/>
                    <a:pt x="12639" y="14333"/>
                    <a:pt x="6691" y="21600"/>
                  </a:cubicBezTo>
                  <a:cubicBezTo>
                    <a:pt x="10802" y="16578"/>
                    <a:pt x="3281" y="10613"/>
                    <a:pt x="0" y="8990"/>
                  </a:cubicBezTo>
                  <a:cubicBezTo>
                    <a:pt x="4976" y="11451"/>
                    <a:pt x="9737" y="4157"/>
                    <a:pt x="10108" y="0"/>
                  </a:cubicBezTo>
                  <a:cubicBezTo>
                    <a:pt x="12265" y="4785"/>
                    <a:pt x="16387" y="6388"/>
                    <a:pt x="21010" y="4955"/>
                  </a:cubicBezTo>
                  <a:close/>
                </a:path>
              </a:pathLst>
            </a:custGeom>
            <a:solidFill>
              <a:srgbClr val="FDD67A"/>
            </a:solidFill>
            <a:ln w="38100">
              <a:solidFill>
                <a:srgbClr val="46537A"/>
              </a:solidFill>
              <a:miter lim="400000"/>
            </a:ln>
          </p:spPr>
          <p:txBody>
            <a:bodyPr lIns="38100" tIns="38100" rIns="38100" bIns="38100" anchor="ctr"/>
            <a:lstStyle/>
            <a:p>
              <a:pPr defTabSz="457200">
                <a:defRPr sz="3000">
                  <a:solidFill>
                    <a:srgbClr val="FFFFFF"/>
                  </a:solidFill>
                  <a:effectLst>
                    <a:outerShdw blurRad="38100" dist="12700" dir="5400000">
                      <a:srgbClr val="000000">
                        <a:alpha val="50000"/>
                      </a:srgbClr>
                    </a:outerShdw>
                  </a:effectLst>
                </a:defRPr>
              </a:pPr>
              <a:endParaRPr/>
            </a:p>
          </p:txBody>
        </p:sp>
        <p:sp>
          <p:nvSpPr>
            <p:cNvPr id="36" name="文本框 35"/>
            <p:cNvSpPr txBox="1"/>
            <p:nvPr/>
          </p:nvSpPr>
          <p:spPr>
            <a:xfrm>
              <a:off x="5508060" y="1833012"/>
              <a:ext cx="655949" cy="1323439"/>
            </a:xfrm>
            <a:prstGeom prst="rect">
              <a:avLst/>
            </a:prstGeom>
            <a:noFill/>
          </p:spPr>
          <p:txBody>
            <a:bodyPr wrap="none" rtlCol="0">
              <a:spAutoFit/>
            </a:bodyPr>
            <a:lstStyle/>
            <a:p>
              <a:pPr algn="r"/>
              <a:r>
                <a:rPr kumimoji="1" lang="en-US" altLang="zh-CN"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rPr>
                <a:t>1</a:t>
              </a:r>
              <a:endParaRPr kumimoji="1" lang="zh-CN" altLang="en-US" sz="8000">
                <a:solidFill>
                  <a:schemeClr val="tx2"/>
                </a:solidFill>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100000">
                                          <p:val>
                                            <p:strVal val="#ppt_x"/>
                                          </p:val>
                                        </p:tav>
                                      </p:tavLst>
                                    </p:anim>
                                    <p:anim calcmode="lin" valueType="num">
                                      <p:cBhvr>
                                        <p:cTn id="8" dur="500" fill="hold"/>
                                        <p:tgtEl>
                                          <p:spTgt spid="31"/>
                                        </p:tgtEl>
                                        <p:attrNameLst>
                                          <p:attrName>ppt_y</p:attrName>
                                        </p:attrNameLst>
                                      </p:cBhvr>
                                      <p:tavLst>
                                        <p:tav tm="0">
                                          <p:val>
                                            <p:strVal val="#ppt_y-#ppt_h/2"/>
                                          </p:val>
                                        </p:tav>
                                        <p:tav tm="100000">
                                          <p:val>
                                            <p:strVal val="#ppt_y"/>
                                          </p:val>
                                        </p:tav>
                                      </p:tavLst>
                                    </p:anim>
                                    <p:anim calcmode="lin" valueType="num">
                                      <p:cBhvr>
                                        <p:cTn id="9" dur="500" fill="hold"/>
                                        <p:tgtEl>
                                          <p:spTgt spid="31"/>
                                        </p:tgtEl>
                                        <p:attrNameLst>
                                          <p:attrName>ppt_w</p:attrName>
                                        </p:attrNameLst>
                                      </p:cBhvr>
                                      <p:tavLst>
                                        <p:tav tm="0">
                                          <p:val>
                                            <p:strVal val="#ppt_w"/>
                                          </p:val>
                                        </p:tav>
                                        <p:tav tm="100000">
                                          <p:val>
                                            <p:strVal val="#ppt_w"/>
                                          </p:val>
                                        </p:tav>
                                      </p:tavLst>
                                    </p:anim>
                                    <p:anim calcmode="lin" valueType="num">
                                      <p:cBhvr>
                                        <p:cTn id="10" dur="500" fill="hold"/>
                                        <p:tgtEl>
                                          <p:spTgt spid="31"/>
                                        </p:tgtEl>
                                        <p:attrNameLst>
                                          <p:attrName>ppt_h</p:attrName>
                                        </p:attrNameLst>
                                      </p:cBhvr>
                                      <p:tavLst>
                                        <p:tav tm="0">
                                          <p:val>
                                            <p:fltVal val="0"/>
                                          </p:val>
                                        </p:tav>
                                        <p:tav tm="100000">
                                          <p:val>
                                            <p:strVal val="#ppt_h"/>
                                          </p:val>
                                        </p:tav>
                                      </p:tavLst>
                                    </p:anim>
                                  </p:childTnLst>
                                </p:cTn>
                              </p:par>
                              <p:par>
                                <p:cTn id="11" presetID="10" presetClass="entr" presetSubtype="0" fill="hold" nodeType="withEffect">
                                  <p:stCondLst>
                                    <p:cond delay="30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32" presetClass="emph" presetSubtype="0" fill="hold" nodeType="withEffect">
                                  <p:stCondLst>
                                    <p:cond delay="300"/>
                                  </p:stCondLst>
                                  <p:childTnLst>
                                    <p:animRot by="120000">
                                      <p:cBhvr>
                                        <p:cTn id="15" dur="100" fill="hold">
                                          <p:stCondLst>
                                            <p:cond delay="0"/>
                                          </p:stCondLst>
                                        </p:cTn>
                                        <p:tgtEl>
                                          <p:spTgt spid="2"/>
                                        </p:tgtEl>
                                        <p:attrNameLst>
                                          <p:attrName>r</p:attrName>
                                        </p:attrNameLst>
                                      </p:cBhvr>
                                    </p:animRot>
                                    <p:animRot by="-240000">
                                      <p:cBhvr>
                                        <p:cTn id="16" dur="200" fill="hold">
                                          <p:stCondLst>
                                            <p:cond delay="200"/>
                                          </p:stCondLst>
                                        </p:cTn>
                                        <p:tgtEl>
                                          <p:spTgt spid="2"/>
                                        </p:tgtEl>
                                        <p:attrNameLst>
                                          <p:attrName>r</p:attrName>
                                        </p:attrNameLst>
                                      </p:cBhvr>
                                    </p:animRot>
                                    <p:animRot by="240000">
                                      <p:cBhvr>
                                        <p:cTn id="17" dur="200" fill="hold">
                                          <p:stCondLst>
                                            <p:cond delay="400"/>
                                          </p:stCondLst>
                                        </p:cTn>
                                        <p:tgtEl>
                                          <p:spTgt spid="2"/>
                                        </p:tgtEl>
                                        <p:attrNameLst>
                                          <p:attrName>r</p:attrName>
                                        </p:attrNameLst>
                                      </p:cBhvr>
                                    </p:animRot>
                                    <p:animRot by="-240000">
                                      <p:cBhvr>
                                        <p:cTn id="18" dur="200" fill="hold">
                                          <p:stCondLst>
                                            <p:cond delay="600"/>
                                          </p:stCondLst>
                                        </p:cTn>
                                        <p:tgtEl>
                                          <p:spTgt spid="2"/>
                                        </p:tgtEl>
                                        <p:attrNameLst>
                                          <p:attrName>r</p:attrName>
                                        </p:attrNameLst>
                                      </p:cBhvr>
                                    </p:animRot>
                                    <p:animRot by="120000">
                                      <p:cBhvr>
                                        <p:cTn id="19" dur="200" fill="hold">
                                          <p:stCondLst>
                                            <p:cond delay="800"/>
                                          </p:stCondLst>
                                        </p:cTn>
                                        <p:tgtEl>
                                          <p:spTgt spid="2"/>
                                        </p:tgtEl>
                                        <p:attrNameLst>
                                          <p:attrName>r</p:attrName>
                                        </p:attrNameLst>
                                      </p:cBhvr>
                                    </p:animRot>
                                  </p:childTnLst>
                                </p:cTn>
                              </p:par>
                              <p:par>
                                <p:cTn id="20" presetID="22" presetClass="entr" presetSubtype="8"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65"/>
          <p:cNvGrpSpPr/>
          <p:nvPr/>
        </p:nvGrpSpPr>
        <p:grpSpPr>
          <a:xfrm>
            <a:off x="6384584" y="4524332"/>
            <a:ext cx="1515586" cy="1167821"/>
            <a:chOff x="0" y="0"/>
            <a:chExt cx="589390" cy="454149"/>
          </a:xfrm>
        </p:grpSpPr>
        <p:sp>
          <p:nvSpPr>
            <p:cNvPr id="13" name="chenying0907 163"/>
            <p:cNvSpPr/>
            <p:nvPr/>
          </p:nvSpPr>
          <p:spPr>
            <a:xfrm>
              <a:off x="0" y="25399"/>
              <a:ext cx="248822" cy="426664"/>
            </a:xfrm>
            <a:custGeom>
              <a:avLst/>
              <a:gdLst/>
              <a:ahLst/>
              <a:cxnLst>
                <a:cxn ang="0">
                  <a:pos x="wd2" y="hd2"/>
                </a:cxn>
                <a:cxn ang="5400000">
                  <a:pos x="wd2" y="hd2"/>
                </a:cxn>
                <a:cxn ang="10800000">
                  <a:pos x="wd2" y="hd2"/>
                </a:cxn>
                <a:cxn ang="16200000">
                  <a:pos x="wd2" y="hd2"/>
                </a:cxn>
              </a:cxnLst>
              <a:rect l="0" t="0" r="r" b="b"/>
              <a:pathLst>
                <a:path w="18733" h="19015" extrusionOk="0">
                  <a:moveTo>
                    <a:pt x="3226" y="2884"/>
                  </a:moveTo>
                  <a:cubicBezTo>
                    <a:pt x="3528" y="-2585"/>
                    <a:pt x="21600" y="348"/>
                    <a:pt x="16200" y="6476"/>
                  </a:cubicBezTo>
                  <a:cubicBezTo>
                    <a:pt x="11828" y="11438"/>
                    <a:pt x="2952" y="12889"/>
                    <a:pt x="0" y="18710"/>
                  </a:cubicBezTo>
                  <a:cubicBezTo>
                    <a:pt x="3577" y="18214"/>
                    <a:pt x="7592" y="18412"/>
                    <a:pt x="11250" y="18447"/>
                  </a:cubicBezTo>
                  <a:cubicBezTo>
                    <a:pt x="12995" y="18464"/>
                    <a:pt x="20023" y="18403"/>
                    <a:pt x="18524" y="19015"/>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4" name="chenying0907 164"/>
            <p:cNvSpPr/>
            <p:nvPr/>
          </p:nvSpPr>
          <p:spPr>
            <a:xfrm>
              <a:off x="317500" y="0"/>
              <a:ext cx="271891" cy="454150"/>
            </a:xfrm>
            <a:custGeom>
              <a:avLst/>
              <a:gdLst/>
              <a:ahLst/>
              <a:cxnLst>
                <a:cxn ang="0">
                  <a:pos x="wd2" y="hd2"/>
                </a:cxn>
                <a:cxn ang="5400000">
                  <a:pos x="wd2" y="hd2"/>
                </a:cxn>
                <a:cxn ang="10800000">
                  <a:pos x="wd2" y="hd2"/>
                </a:cxn>
                <a:cxn ang="16200000">
                  <a:pos x="wd2" y="hd2"/>
                </a:cxn>
              </a:cxnLst>
              <a:rect l="0" t="0" r="r" b="b"/>
              <a:pathLst>
                <a:path w="21600" h="21600" extrusionOk="0">
                  <a:moveTo>
                    <a:pt x="21600" y="12540"/>
                  </a:moveTo>
                  <a:cubicBezTo>
                    <a:pt x="19066" y="13276"/>
                    <a:pt x="15220" y="12347"/>
                    <a:pt x="12332" y="12244"/>
                  </a:cubicBezTo>
                  <a:cubicBezTo>
                    <a:pt x="8216" y="12096"/>
                    <a:pt x="4086" y="12507"/>
                    <a:pt x="0" y="12623"/>
                  </a:cubicBezTo>
                  <a:cubicBezTo>
                    <a:pt x="3731" y="8306"/>
                    <a:pt x="9953" y="4376"/>
                    <a:pt x="13036" y="0"/>
                  </a:cubicBezTo>
                  <a:cubicBezTo>
                    <a:pt x="12527" y="7119"/>
                    <a:pt x="14056" y="14432"/>
                    <a:pt x="14033"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5" name="Group 173"/>
          <p:cNvGrpSpPr/>
          <p:nvPr/>
        </p:nvGrpSpPr>
        <p:grpSpPr>
          <a:xfrm>
            <a:off x="4882344" y="2466917"/>
            <a:ext cx="2193102" cy="2252677"/>
            <a:chOff x="0" y="0"/>
            <a:chExt cx="852866" cy="876034"/>
          </a:xfrm>
        </p:grpSpPr>
        <p:sp>
          <p:nvSpPr>
            <p:cNvPr id="6" name="chenying0907 166"/>
            <p:cNvSpPr/>
            <p:nvPr/>
          </p:nvSpPr>
          <p:spPr>
            <a:xfrm>
              <a:off x="-1" y="-1"/>
              <a:ext cx="852868" cy="876036"/>
            </a:xfrm>
            <a:custGeom>
              <a:avLst/>
              <a:gdLst/>
              <a:ahLst/>
              <a:cxnLst>
                <a:cxn ang="0">
                  <a:pos x="wd2" y="hd2"/>
                </a:cxn>
                <a:cxn ang="5400000">
                  <a:pos x="wd2" y="hd2"/>
                </a:cxn>
                <a:cxn ang="10800000">
                  <a:pos x="wd2" y="hd2"/>
                </a:cxn>
                <a:cxn ang="16200000">
                  <a:pos x="wd2" y="hd2"/>
                </a:cxn>
              </a:cxnLst>
              <a:rect l="0" t="0" r="r" b="b"/>
              <a:pathLst>
                <a:path w="19416" h="20405" extrusionOk="0">
                  <a:moveTo>
                    <a:pt x="16720" y="2778"/>
                  </a:moveTo>
                  <a:cubicBezTo>
                    <a:pt x="14914" y="971"/>
                    <a:pt x="11319" y="-451"/>
                    <a:pt x="8803" y="133"/>
                  </a:cubicBezTo>
                  <a:cubicBezTo>
                    <a:pt x="6360" y="701"/>
                    <a:pt x="3697" y="2614"/>
                    <a:pt x="2081" y="4514"/>
                  </a:cubicBezTo>
                  <a:cubicBezTo>
                    <a:pt x="-1504" y="8730"/>
                    <a:pt x="-297" y="16707"/>
                    <a:pt x="4479" y="19439"/>
                  </a:cubicBezTo>
                  <a:cubicBezTo>
                    <a:pt x="7470" y="21149"/>
                    <a:pt x="11582" y="20381"/>
                    <a:pt x="14493" y="18758"/>
                  </a:cubicBezTo>
                  <a:cubicBezTo>
                    <a:pt x="17911" y="16853"/>
                    <a:pt x="20096" y="10904"/>
                    <a:pt x="19224" y="7161"/>
                  </a:cubicBezTo>
                  <a:cubicBezTo>
                    <a:pt x="18838" y="5507"/>
                    <a:pt x="17930" y="3990"/>
                    <a:pt x="16720" y="2778"/>
                  </a:cubicBezTo>
                  <a:close/>
                </a:path>
              </a:pathLst>
            </a:custGeom>
            <a:solidFill>
              <a:srgbClr val="E7E4EA"/>
            </a:solidFill>
            <a:ln w="12700" cap="flat">
              <a:noFill/>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7" name="chenying0907 167"/>
            <p:cNvSpPr/>
            <p:nvPr/>
          </p:nvSpPr>
          <p:spPr>
            <a:xfrm>
              <a:off x="380999" y="419100"/>
              <a:ext cx="114979" cy="129601"/>
            </a:xfrm>
            <a:custGeom>
              <a:avLst/>
              <a:gdLst/>
              <a:ahLst/>
              <a:cxnLst>
                <a:cxn ang="0">
                  <a:pos x="wd2" y="hd2"/>
                </a:cxn>
                <a:cxn ang="5400000">
                  <a:pos x="wd2" y="hd2"/>
                </a:cxn>
                <a:cxn ang="10800000">
                  <a:pos x="wd2" y="hd2"/>
                </a:cxn>
                <a:cxn ang="16200000">
                  <a:pos x="wd2" y="hd2"/>
                </a:cxn>
              </a:cxnLst>
              <a:rect l="0" t="0" r="r" b="b"/>
              <a:pathLst>
                <a:path w="15717" h="19193" extrusionOk="0">
                  <a:moveTo>
                    <a:pt x="8207" y="1"/>
                  </a:moveTo>
                  <a:cubicBezTo>
                    <a:pt x="5361" y="45"/>
                    <a:pt x="3294" y="1077"/>
                    <a:pt x="1940" y="2668"/>
                  </a:cubicBezTo>
                  <a:cubicBezTo>
                    <a:pt x="-3233" y="8737"/>
                    <a:pt x="2749" y="21478"/>
                    <a:pt x="10382" y="18839"/>
                  </a:cubicBezTo>
                  <a:cubicBezTo>
                    <a:pt x="18367" y="16076"/>
                    <a:pt x="17184" y="-122"/>
                    <a:pt x="8207" y="1"/>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 name="chenying0907 168"/>
            <p:cNvSpPr/>
            <p:nvPr/>
          </p:nvSpPr>
          <p:spPr>
            <a:xfrm>
              <a:off x="190500" y="330200"/>
              <a:ext cx="187616" cy="11640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165" y="9507"/>
                    <a:pt x="13632" y="14770"/>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 name="chenying0907 169"/>
            <p:cNvSpPr/>
            <p:nvPr/>
          </p:nvSpPr>
          <p:spPr>
            <a:xfrm>
              <a:off x="482600" y="190500"/>
              <a:ext cx="205216" cy="2374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953" y="16606"/>
                    <a:pt x="8813" y="12328"/>
                    <a:pt x="13080" y="8168"/>
                  </a:cubicBezTo>
                  <a:cubicBezTo>
                    <a:pt x="15215" y="6084"/>
                    <a:pt x="20684" y="1968"/>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0" name="chenying0907 170"/>
            <p:cNvSpPr/>
            <p:nvPr/>
          </p:nvSpPr>
          <p:spPr>
            <a:xfrm>
              <a:off x="431800" y="25400"/>
              <a:ext cx="7805" cy="12986"/>
            </a:xfrm>
            <a:custGeom>
              <a:avLst/>
              <a:gdLst/>
              <a:ahLst/>
              <a:cxnLst>
                <a:cxn ang="0">
                  <a:pos x="wd2" y="hd2"/>
                </a:cxn>
                <a:cxn ang="5400000">
                  <a:pos x="wd2" y="hd2"/>
                </a:cxn>
                <a:cxn ang="10800000">
                  <a:pos x="wd2" y="hd2"/>
                </a:cxn>
                <a:cxn ang="16200000">
                  <a:pos x="wd2" y="hd2"/>
                </a:cxn>
              </a:cxnLst>
              <a:rect l="0" t="0" r="r" b="b"/>
              <a:pathLst>
                <a:path w="19105" h="18446" extrusionOk="0">
                  <a:moveTo>
                    <a:pt x="0" y="4510"/>
                  </a:moveTo>
                  <a:cubicBezTo>
                    <a:pt x="7256" y="7435"/>
                    <a:pt x="21600" y="-3154"/>
                    <a:pt x="18731" y="18446"/>
                  </a:cubicBezTo>
                  <a:cubicBezTo>
                    <a:pt x="15073" y="12297"/>
                    <a:pt x="11415" y="6148"/>
                    <a:pt x="7772"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1" name="chenying0907 171"/>
            <p:cNvSpPr/>
            <p:nvPr/>
          </p:nvSpPr>
          <p:spPr>
            <a:xfrm>
              <a:off x="12700" y="469900"/>
              <a:ext cx="23280" cy="2110"/>
            </a:xfrm>
            <a:custGeom>
              <a:avLst/>
              <a:gdLst/>
              <a:ahLst/>
              <a:cxnLst>
                <a:cxn ang="0">
                  <a:pos x="wd2" y="hd2"/>
                </a:cxn>
                <a:cxn ang="5400000">
                  <a:pos x="wd2" y="hd2"/>
                </a:cxn>
                <a:cxn ang="10800000">
                  <a:pos x="wd2" y="hd2"/>
                </a:cxn>
                <a:cxn ang="16200000">
                  <a:pos x="wd2" y="hd2"/>
                </a:cxn>
              </a:cxnLst>
              <a:rect l="0" t="0" r="r" b="b"/>
              <a:pathLst>
                <a:path w="21600" h="16928" extrusionOk="0">
                  <a:moveTo>
                    <a:pt x="0" y="13338"/>
                  </a:moveTo>
                  <a:cubicBezTo>
                    <a:pt x="8924" y="18116"/>
                    <a:pt x="12992" y="21600"/>
                    <a:pt x="2160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72"/>
            <p:cNvSpPr/>
            <p:nvPr/>
          </p:nvSpPr>
          <p:spPr>
            <a:xfrm>
              <a:off x="431800" y="812800"/>
              <a:ext cx="6350" cy="222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8016" y="7100"/>
                    <a:pt x="15293" y="14380"/>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15" name="chenying0907 148"/>
          <p:cNvSpPr/>
          <p:nvPr/>
        </p:nvSpPr>
        <p:spPr>
          <a:xfrm>
            <a:off x="606392" y="2713793"/>
            <a:ext cx="3087156" cy="184973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Maecenas porttitor congue massa. Fusce posuere, magna sed pulvinar ultricies, purus lectus malesuada libero,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6" name="chenying0907 148"/>
          <p:cNvSpPr/>
          <p:nvPr/>
        </p:nvSpPr>
        <p:spPr>
          <a:xfrm>
            <a:off x="8755414" y="2754899"/>
            <a:ext cx="3087156" cy="1849737"/>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altLang="zh-CN" sz="1600">
                <a:latin typeface="萝莉体 第二版" panose="02000500000000000000" pitchFamily="2" charset="-122"/>
                <a:ea typeface="萝莉体 第二版" panose="02000500000000000000" pitchFamily="2" charset="-122"/>
                <a:cs typeface="萝莉体 第二版" panose="02000500000000000000" pitchFamily="2" charset="-122"/>
              </a:rPr>
              <a:t>sit amet commodo magna eros quis urna.Nunc viverra imperdiet enim. Fusce est. Vivamus a tellus.Pellentesque habitant morbi tristique senectus et netus et</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17" name="文本框 16"/>
          <p:cNvSpPr txBox="1"/>
          <p:nvPr/>
        </p:nvSpPr>
        <p:spPr>
          <a:xfrm>
            <a:off x="4705234" y="560193"/>
            <a:ext cx="2714205" cy="584775"/>
          </a:xfrm>
          <a:prstGeom prst="rect">
            <a:avLst/>
          </a:prstGeom>
          <a:noFill/>
        </p:spPr>
        <p:txBody>
          <a:bodyPr wrap="none" rtlCol="0">
            <a:spAutoFit/>
          </a:bodyPr>
          <a:lstStyle/>
          <a:p>
            <a:pPr algn="r"/>
            <a:r>
              <a:rPr kumimoji="1" lang="zh-CN" altLang="en-US" sz="3200">
                <a:solidFill>
                  <a:schemeClr val="tx2">
                    <a:lumMod val="75000"/>
                  </a:schemeClr>
                </a:solidFill>
                <a:latin typeface="萝莉体 第二版" panose="02000500000000000000" pitchFamily="2" charset="-122"/>
                <a:ea typeface="萝莉体 第二版" panose="02000500000000000000" pitchFamily="2" charset="-122"/>
                <a:cs typeface="萝莉体 第二版" panose="02000500000000000000" pitchFamily="2" charset="-122"/>
              </a:rPr>
              <a:t>点击添加标题</a:t>
            </a:r>
          </a:p>
        </p:txBody>
      </p:sp>
      <p:sp>
        <p:nvSpPr>
          <p:cNvPr id="3" name="chenying0907 162"/>
          <p:cNvSpPr/>
          <p:nvPr/>
        </p:nvSpPr>
        <p:spPr>
          <a:xfrm>
            <a:off x="4000599" y="1585172"/>
            <a:ext cx="4190805" cy="4075192"/>
          </a:xfrm>
          <a:custGeom>
            <a:avLst/>
            <a:gdLst/>
            <a:ahLst/>
            <a:cxnLst>
              <a:cxn ang="0">
                <a:pos x="wd2" y="hd2"/>
              </a:cxn>
              <a:cxn ang="5400000">
                <a:pos x="wd2" y="hd2"/>
              </a:cxn>
              <a:cxn ang="10800000">
                <a:pos x="wd2" y="hd2"/>
              </a:cxn>
              <a:cxn ang="16200000">
                <a:pos x="wd2" y="hd2"/>
              </a:cxn>
            </a:cxnLst>
            <a:rect l="0" t="0" r="r" b="b"/>
            <a:pathLst>
              <a:path w="20868" h="20207" extrusionOk="0">
                <a:moveTo>
                  <a:pt x="16830" y="9488"/>
                </a:moveTo>
                <a:cubicBezTo>
                  <a:pt x="16251" y="9490"/>
                  <a:pt x="15671" y="9523"/>
                  <a:pt x="15092" y="9512"/>
                </a:cubicBezTo>
                <a:cubicBezTo>
                  <a:pt x="15226" y="9778"/>
                  <a:pt x="16356" y="11181"/>
                  <a:pt x="16720" y="11634"/>
                </a:cubicBezTo>
                <a:cubicBezTo>
                  <a:pt x="17004" y="11989"/>
                  <a:pt x="17286" y="12343"/>
                  <a:pt x="17608" y="12666"/>
                </a:cubicBezTo>
                <a:cubicBezTo>
                  <a:pt x="17750" y="12809"/>
                  <a:pt x="17904" y="12936"/>
                  <a:pt x="18048" y="13120"/>
                </a:cubicBezTo>
                <a:cubicBezTo>
                  <a:pt x="18348" y="12740"/>
                  <a:pt x="18617" y="12439"/>
                  <a:pt x="18893" y="12164"/>
                </a:cubicBezTo>
                <a:cubicBezTo>
                  <a:pt x="19350" y="11709"/>
                  <a:pt x="20623" y="10084"/>
                  <a:pt x="20868" y="9711"/>
                </a:cubicBezTo>
                <a:cubicBezTo>
                  <a:pt x="20464" y="9574"/>
                  <a:pt x="19453" y="9515"/>
                  <a:pt x="19453" y="9515"/>
                </a:cubicBezTo>
                <a:cubicBezTo>
                  <a:pt x="19303" y="5439"/>
                  <a:pt x="17071" y="1447"/>
                  <a:pt x="12670" y="337"/>
                </a:cubicBezTo>
                <a:cubicBezTo>
                  <a:pt x="5812" y="-1393"/>
                  <a:pt x="-732" y="3706"/>
                  <a:pt x="67" y="11641"/>
                </a:cubicBezTo>
                <a:cubicBezTo>
                  <a:pt x="594" y="16882"/>
                  <a:pt x="5192" y="20106"/>
                  <a:pt x="9712" y="20207"/>
                </a:cubicBezTo>
                <a:lnTo>
                  <a:pt x="9712" y="17488"/>
                </a:lnTo>
                <a:cubicBezTo>
                  <a:pt x="6413" y="17413"/>
                  <a:pt x="2962" y="15067"/>
                  <a:pt x="2673" y="11234"/>
                </a:cubicBezTo>
                <a:cubicBezTo>
                  <a:pt x="2276" y="5980"/>
                  <a:pt x="6867" y="1717"/>
                  <a:pt x="11875" y="2980"/>
                </a:cubicBezTo>
                <a:cubicBezTo>
                  <a:pt x="14979" y="3764"/>
                  <a:pt x="16606" y="6511"/>
                  <a:pt x="16811" y="938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8" presetClass="entr" presetSubtype="3"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strips(upRight)">
                                      <p:cBhvr>
                                        <p:cTn id="11" dur="500"/>
                                        <p:tgtEl>
                                          <p:spTgt spid="3"/>
                                        </p:tgtEl>
                                      </p:cBhvr>
                                    </p:animEffect>
                                  </p:childTnLst>
                                </p:cTn>
                              </p:par>
                            </p:childTnLst>
                          </p:cTn>
                        </p:par>
                        <p:par>
                          <p:cTn id="12" fill="hold">
                            <p:stCondLst>
                              <p:cond delay="1000"/>
                            </p:stCondLst>
                            <p:childTnLst>
                              <p:par>
                                <p:cTn id="13" presetID="2" presetClass="entr" presetSubtype="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08"/>
          <p:cNvGrpSpPr/>
          <p:nvPr/>
        </p:nvGrpSpPr>
        <p:grpSpPr>
          <a:xfrm rot="5755017" flipH="1">
            <a:off x="1523173" y="1718131"/>
            <a:ext cx="2264033" cy="2017838"/>
            <a:chOff x="0" y="0"/>
            <a:chExt cx="1608604" cy="1433681"/>
          </a:xfrm>
        </p:grpSpPr>
        <p:sp>
          <p:nvSpPr>
            <p:cNvPr id="14" name="chenying0907 105"/>
            <p:cNvSpPr/>
            <p:nvPr/>
          </p:nvSpPr>
          <p:spPr>
            <a:xfrm>
              <a:off x="0" y="444500"/>
              <a:ext cx="453729" cy="916824"/>
            </a:xfrm>
            <a:custGeom>
              <a:avLst/>
              <a:gdLst/>
              <a:ahLst/>
              <a:cxnLst>
                <a:cxn ang="0">
                  <a:pos x="wd2" y="hd2"/>
                </a:cxn>
                <a:cxn ang="5400000">
                  <a:pos x="wd2" y="hd2"/>
                </a:cxn>
                <a:cxn ang="10800000">
                  <a:pos x="wd2" y="hd2"/>
                </a:cxn>
                <a:cxn ang="16200000">
                  <a:pos x="wd2" y="hd2"/>
                </a:cxn>
              </a:cxnLst>
              <a:rect l="0" t="0" r="r" b="b"/>
              <a:pathLst>
                <a:path w="21593" h="21228" extrusionOk="0">
                  <a:moveTo>
                    <a:pt x="21593" y="1070"/>
                  </a:moveTo>
                  <a:cubicBezTo>
                    <a:pt x="21043" y="3669"/>
                    <a:pt x="18277" y="19641"/>
                    <a:pt x="17823" y="21147"/>
                  </a:cubicBezTo>
                  <a:cubicBezTo>
                    <a:pt x="11810" y="21461"/>
                    <a:pt x="5061" y="20780"/>
                    <a:pt x="0" y="20507"/>
                  </a:cubicBezTo>
                  <a:cubicBezTo>
                    <a:pt x="-7" y="20506"/>
                    <a:pt x="3798" y="1831"/>
                    <a:pt x="3949" y="18"/>
                  </a:cubicBezTo>
                  <a:cubicBezTo>
                    <a:pt x="10865" y="-139"/>
                    <a:pt x="15857" y="800"/>
                    <a:pt x="21593" y="1070"/>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5" name="chenying0907 106"/>
            <p:cNvSpPr/>
            <p:nvPr/>
          </p:nvSpPr>
          <p:spPr>
            <a:xfrm>
              <a:off x="546100" y="0"/>
              <a:ext cx="486268" cy="1396522"/>
            </a:xfrm>
            <a:custGeom>
              <a:avLst/>
              <a:gdLst/>
              <a:ahLst/>
              <a:cxnLst>
                <a:cxn ang="0">
                  <a:pos x="wd2" y="hd2"/>
                </a:cxn>
                <a:cxn ang="5400000">
                  <a:pos x="wd2" y="hd2"/>
                </a:cxn>
                <a:cxn ang="10800000">
                  <a:pos x="wd2" y="hd2"/>
                </a:cxn>
                <a:cxn ang="16200000">
                  <a:pos x="wd2" y="hd2"/>
                </a:cxn>
              </a:cxnLst>
              <a:rect l="0" t="0" r="r" b="b"/>
              <a:pathLst>
                <a:path w="21204" h="21434" extrusionOk="0">
                  <a:moveTo>
                    <a:pt x="21204" y="698"/>
                  </a:moveTo>
                  <a:cubicBezTo>
                    <a:pt x="20700" y="2421"/>
                    <a:pt x="16651" y="20394"/>
                    <a:pt x="16235" y="21392"/>
                  </a:cubicBezTo>
                  <a:cubicBezTo>
                    <a:pt x="10726" y="21600"/>
                    <a:pt x="4680" y="20983"/>
                    <a:pt x="43" y="20802"/>
                  </a:cubicBezTo>
                  <a:cubicBezTo>
                    <a:pt x="37" y="20801"/>
                    <a:pt x="30" y="20801"/>
                    <a:pt x="23" y="20801"/>
                  </a:cubicBezTo>
                  <a:cubicBezTo>
                    <a:pt x="-396" y="20784"/>
                    <a:pt x="4899" y="1202"/>
                    <a:pt x="5038" y="0"/>
                  </a:cubicBezTo>
                  <a:cubicBezTo>
                    <a:pt x="10192" y="131"/>
                    <a:pt x="15949" y="519"/>
                    <a:pt x="21204" y="698"/>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6" name="chenying0907 107"/>
            <p:cNvSpPr/>
            <p:nvPr/>
          </p:nvSpPr>
          <p:spPr>
            <a:xfrm>
              <a:off x="1143000" y="330200"/>
              <a:ext cx="465605" cy="1103482"/>
            </a:xfrm>
            <a:custGeom>
              <a:avLst/>
              <a:gdLst/>
              <a:ahLst/>
              <a:cxnLst>
                <a:cxn ang="0">
                  <a:pos x="wd2" y="hd2"/>
                </a:cxn>
                <a:cxn ang="5400000">
                  <a:pos x="wd2" y="hd2"/>
                </a:cxn>
                <a:cxn ang="10800000">
                  <a:pos x="wd2" y="hd2"/>
                </a:cxn>
                <a:cxn ang="16200000">
                  <a:pos x="wd2" y="hd2"/>
                </a:cxn>
              </a:cxnLst>
              <a:rect l="0" t="0" r="r" b="b"/>
              <a:pathLst>
                <a:path w="21192" h="21258" extrusionOk="0">
                  <a:moveTo>
                    <a:pt x="21192" y="844"/>
                  </a:moveTo>
                  <a:cubicBezTo>
                    <a:pt x="20745" y="2541"/>
                    <a:pt x="17347" y="20248"/>
                    <a:pt x="16958" y="21230"/>
                  </a:cubicBezTo>
                  <a:cubicBezTo>
                    <a:pt x="11224" y="21398"/>
                    <a:pt x="4893" y="20748"/>
                    <a:pt x="50" y="20537"/>
                  </a:cubicBezTo>
                  <a:cubicBezTo>
                    <a:pt x="43" y="20537"/>
                    <a:pt x="36" y="20537"/>
                    <a:pt x="29" y="20537"/>
                  </a:cubicBezTo>
                  <a:cubicBezTo>
                    <a:pt x="-408" y="20517"/>
                    <a:pt x="4216" y="1231"/>
                    <a:pt x="4305" y="46"/>
                  </a:cubicBezTo>
                  <a:cubicBezTo>
                    <a:pt x="11214" y="-202"/>
                    <a:pt x="15704" y="632"/>
                    <a:pt x="21192" y="844"/>
                  </a:cubicBezTo>
                  <a:close/>
                </a:path>
              </a:pathLst>
            </a:custGeom>
            <a:solidFill>
              <a:srgbClr val="E7E4E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10" name="Group 112"/>
          <p:cNvGrpSpPr/>
          <p:nvPr/>
        </p:nvGrpSpPr>
        <p:grpSpPr>
          <a:xfrm rot="5755017" flipH="1">
            <a:off x="1047833" y="1414537"/>
            <a:ext cx="3075466" cy="2621453"/>
            <a:chOff x="0" y="0"/>
            <a:chExt cx="2185131" cy="1862552"/>
          </a:xfrm>
        </p:grpSpPr>
        <p:sp>
          <p:nvSpPr>
            <p:cNvPr id="11" name="chenying0907 109"/>
            <p:cNvSpPr/>
            <p:nvPr/>
          </p:nvSpPr>
          <p:spPr>
            <a:xfrm>
              <a:off x="38100" y="25400"/>
              <a:ext cx="2114613" cy="1770665"/>
            </a:xfrm>
            <a:custGeom>
              <a:avLst/>
              <a:gdLst/>
              <a:ahLst/>
              <a:cxnLst>
                <a:cxn ang="0">
                  <a:pos x="wd2" y="hd2"/>
                </a:cxn>
                <a:cxn ang="5400000">
                  <a:pos x="wd2" y="hd2"/>
                </a:cxn>
                <a:cxn ang="10800000">
                  <a:pos x="wd2" y="hd2"/>
                </a:cxn>
                <a:cxn ang="16200000">
                  <a:pos x="wd2" y="hd2"/>
                </a:cxn>
              </a:cxnLst>
              <a:rect l="0" t="0" r="r" b="b"/>
              <a:pathLst>
                <a:path w="21600" h="21600" extrusionOk="0">
                  <a:moveTo>
                    <a:pt x="1190" y="0"/>
                  </a:moveTo>
                  <a:cubicBezTo>
                    <a:pt x="288" y="5949"/>
                    <a:pt x="312" y="14516"/>
                    <a:pt x="0" y="19681"/>
                  </a:cubicBezTo>
                  <a:cubicBezTo>
                    <a:pt x="8180" y="20587"/>
                    <a:pt x="13808" y="20996"/>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2" name="chenying0907 110"/>
            <p:cNvSpPr/>
            <p:nvPr/>
          </p:nvSpPr>
          <p:spPr>
            <a:xfrm>
              <a:off x="0" y="0"/>
              <a:ext cx="246993" cy="230541"/>
            </a:xfrm>
            <a:custGeom>
              <a:avLst/>
              <a:gdLst/>
              <a:ahLst/>
              <a:cxnLst>
                <a:cxn ang="0">
                  <a:pos x="wd2" y="hd2"/>
                </a:cxn>
                <a:cxn ang="5400000">
                  <a:pos x="wd2" y="hd2"/>
                </a:cxn>
                <a:cxn ang="10800000">
                  <a:pos x="wd2" y="hd2"/>
                </a:cxn>
                <a:cxn ang="16200000">
                  <a:pos x="wd2" y="hd2"/>
                </a:cxn>
              </a:cxnLst>
              <a:rect l="0" t="0" r="r" b="b"/>
              <a:pathLst>
                <a:path w="21600" h="21600" extrusionOk="0">
                  <a:moveTo>
                    <a:pt x="0" y="19929"/>
                  </a:moveTo>
                  <a:cubicBezTo>
                    <a:pt x="5615" y="14550"/>
                    <a:pt x="8380" y="6554"/>
                    <a:pt x="13406" y="0"/>
                  </a:cubicBezTo>
                  <a:cubicBezTo>
                    <a:pt x="17773" y="6349"/>
                    <a:pt x="19349" y="14014"/>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13" name="chenying0907 111"/>
            <p:cNvSpPr/>
            <p:nvPr/>
          </p:nvSpPr>
          <p:spPr>
            <a:xfrm>
              <a:off x="2057400" y="1701800"/>
              <a:ext cx="127732" cy="160753"/>
            </a:xfrm>
            <a:custGeom>
              <a:avLst/>
              <a:gdLst/>
              <a:ahLst/>
              <a:cxnLst>
                <a:cxn ang="0">
                  <a:pos x="wd2" y="hd2"/>
                </a:cxn>
                <a:cxn ang="5400000">
                  <a:pos x="wd2" y="hd2"/>
                </a:cxn>
                <a:cxn ang="10800000">
                  <a:pos x="wd2" y="hd2"/>
                </a:cxn>
                <a:cxn ang="16200000">
                  <a:pos x="wd2" y="hd2"/>
                </a:cxn>
              </a:cxnLst>
              <a:rect l="0" t="0" r="r" b="b"/>
              <a:pathLst>
                <a:path w="21600" h="21600" extrusionOk="0">
                  <a:moveTo>
                    <a:pt x="1246" y="0"/>
                  </a:moveTo>
                  <a:cubicBezTo>
                    <a:pt x="7169" y="2071"/>
                    <a:pt x="15176" y="8900"/>
                    <a:pt x="21600" y="11411"/>
                  </a:cubicBezTo>
                  <a:cubicBezTo>
                    <a:pt x="13341" y="12379"/>
                    <a:pt x="6271" y="17755"/>
                    <a:pt x="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35" name="chenying0907 148"/>
          <p:cNvSpPr/>
          <p:nvPr/>
        </p:nvSpPr>
        <p:spPr>
          <a:xfrm>
            <a:off x="1430043" y="4666404"/>
            <a:ext cx="2497939" cy="963341"/>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6" name="chenying0907 148"/>
          <p:cNvSpPr/>
          <p:nvPr/>
        </p:nvSpPr>
        <p:spPr>
          <a:xfrm>
            <a:off x="7050895" y="1692404"/>
            <a:ext cx="394131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8" name="chenying0907 148"/>
          <p:cNvSpPr/>
          <p:nvPr/>
        </p:nvSpPr>
        <p:spPr>
          <a:xfrm>
            <a:off x="7050895" y="3272061"/>
            <a:ext cx="394131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sp>
        <p:nvSpPr>
          <p:cNvPr id="79" name="chenying0907 148"/>
          <p:cNvSpPr/>
          <p:nvPr/>
        </p:nvSpPr>
        <p:spPr>
          <a:xfrm>
            <a:off x="7049853" y="4814137"/>
            <a:ext cx="3941312" cy="667875"/>
          </a:xfrm>
          <a:prstGeom prst="rect">
            <a:avLst/>
          </a:prstGeom>
          <a:noFill/>
          <a:ln w="12700" cap="flat">
            <a:noFill/>
            <a:miter lim="400000"/>
          </a:ln>
          <a:effectLst/>
        </p:spPr>
        <p:txBody>
          <a:bodyPr wrap="square" lIns="38100" tIns="38100" rIns="38100" bIns="38100" numCol="1" anchor="ctr">
            <a:spAutoFit/>
          </a:bodyPr>
          <a:lstStyle/>
          <a:p>
            <a:pPr defTabSz="457200">
              <a:lnSpc>
                <a:spcPct val="120000"/>
              </a:lnSpc>
              <a:tabLst>
                <a:tab pos="1066800" algn="l"/>
              </a:tabLst>
              <a:defRPr sz="3600">
                <a:solidFill>
                  <a:srgbClr val="475278"/>
                </a:solidFill>
                <a:latin typeface="Noteworthy Bold"/>
                <a:ea typeface="Noteworthy Bold"/>
                <a:cs typeface="Noteworthy Bold"/>
                <a:sym typeface="Noteworthy Bold"/>
              </a:defRPr>
            </a:pPr>
            <a:r>
              <a:rPr lang="en-US" sz="1600">
                <a:latin typeface="萝莉体 第二版" panose="02000500000000000000" pitchFamily="2" charset="-122"/>
                <a:ea typeface="萝莉体 第二版" panose="02000500000000000000" pitchFamily="2" charset="-122"/>
                <a:cs typeface="萝莉体 第二版" panose="02000500000000000000" pitchFamily="2" charset="-122"/>
              </a:rPr>
              <a:t>Lorem ipsum dolor sit amet, consectetuer adipiscing elit. </a:t>
            </a:r>
            <a:endParaRPr sz="1600">
              <a:latin typeface="萝莉体 第二版" panose="02000500000000000000" pitchFamily="2" charset="-122"/>
              <a:ea typeface="萝莉体 第二版" panose="02000500000000000000" pitchFamily="2" charset="-122"/>
              <a:cs typeface="萝莉体 第二版" panose="02000500000000000000" pitchFamily="2" charset="-122"/>
            </a:endParaRPr>
          </a:p>
        </p:txBody>
      </p:sp>
      <p:grpSp>
        <p:nvGrpSpPr>
          <p:cNvPr id="80" name="Group 97"/>
          <p:cNvGrpSpPr/>
          <p:nvPr/>
        </p:nvGrpSpPr>
        <p:grpSpPr>
          <a:xfrm>
            <a:off x="5669508" y="3182252"/>
            <a:ext cx="841408" cy="847492"/>
            <a:chOff x="0" y="0"/>
            <a:chExt cx="1126781" cy="1134929"/>
          </a:xfrm>
        </p:grpSpPr>
        <p:sp>
          <p:nvSpPr>
            <p:cNvPr id="81" name="chenying0907 91"/>
            <p:cNvSpPr/>
            <p:nvPr/>
          </p:nvSpPr>
          <p:spPr>
            <a:xfrm>
              <a:off x="0" y="-1"/>
              <a:ext cx="1126782" cy="1134931"/>
            </a:xfrm>
            <a:custGeom>
              <a:avLst/>
              <a:gdLst/>
              <a:ahLst/>
              <a:cxnLst>
                <a:cxn ang="0">
                  <a:pos x="wd2" y="hd2"/>
                </a:cxn>
                <a:cxn ang="5400000">
                  <a:pos x="wd2" y="hd2"/>
                </a:cxn>
                <a:cxn ang="10800000">
                  <a:pos x="wd2" y="hd2"/>
                </a:cxn>
                <a:cxn ang="16200000">
                  <a:pos x="wd2" y="hd2"/>
                </a:cxn>
              </a:cxnLst>
              <a:rect l="0" t="0" r="r" b="b"/>
              <a:pathLst>
                <a:path w="19985" h="20366" extrusionOk="0">
                  <a:moveTo>
                    <a:pt x="462" y="7030"/>
                  </a:moveTo>
                  <a:cubicBezTo>
                    <a:pt x="-827" y="11175"/>
                    <a:pt x="624" y="16012"/>
                    <a:pt x="4309" y="18639"/>
                  </a:cubicBezTo>
                  <a:cubicBezTo>
                    <a:pt x="7649" y="21021"/>
                    <a:pt x="13814" y="21021"/>
                    <a:pt x="17013" y="18131"/>
                  </a:cubicBezTo>
                  <a:cubicBezTo>
                    <a:pt x="20235" y="15220"/>
                    <a:pt x="20773" y="8870"/>
                    <a:pt x="18940" y="5211"/>
                  </a:cubicBezTo>
                  <a:cubicBezTo>
                    <a:pt x="16927" y="1194"/>
                    <a:pt x="12375" y="-579"/>
                    <a:pt x="8066" y="167"/>
                  </a:cubicBezTo>
                  <a:cubicBezTo>
                    <a:pt x="5348" y="637"/>
                    <a:pt x="3022" y="2359"/>
                    <a:pt x="1544" y="4688"/>
                  </a:cubicBezTo>
                  <a:cubicBezTo>
                    <a:pt x="1075" y="5427"/>
                    <a:pt x="715" y="6215"/>
                    <a:pt x="462" y="703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2" name="chenying0907 92"/>
            <p:cNvSpPr/>
            <p:nvPr/>
          </p:nvSpPr>
          <p:spPr>
            <a:xfrm>
              <a:off x="152400" y="127000"/>
              <a:ext cx="831400" cy="840307"/>
            </a:xfrm>
            <a:custGeom>
              <a:avLst/>
              <a:gdLst/>
              <a:ahLst/>
              <a:cxnLst>
                <a:cxn ang="0">
                  <a:pos x="wd2" y="hd2"/>
                </a:cxn>
                <a:cxn ang="5400000">
                  <a:pos x="wd2" y="hd2"/>
                </a:cxn>
                <a:cxn ang="10800000">
                  <a:pos x="wd2" y="hd2"/>
                </a:cxn>
                <a:cxn ang="16200000">
                  <a:pos x="wd2" y="hd2"/>
                </a:cxn>
              </a:cxnLst>
              <a:rect l="0" t="0" r="r" b="b"/>
              <a:pathLst>
                <a:path w="18729" h="20573" extrusionOk="0">
                  <a:moveTo>
                    <a:pt x="11" y="10680"/>
                  </a:moveTo>
                  <a:cubicBezTo>
                    <a:pt x="231" y="14731"/>
                    <a:pt x="2351" y="18721"/>
                    <a:pt x="5908" y="20104"/>
                  </a:cubicBezTo>
                  <a:cubicBezTo>
                    <a:pt x="8259" y="21018"/>
                    <a:pt x="11960" y="20490"/>
                    <a:pt x="14181" y="19429"/>
                  </a:cubicBezTo>
                  <a:cubicBezTo>
                    <a:pt x="21472" y="15948"/>
                    <a:pt x="19352" y="2772"/>
                    <a:pt x="12373" y="457"/>
                  </a:cubicBezTo>
                  <a:cubicBezTo>
                    <a:pt x="9242" y="-582"/>
                    <a:pt x="4673" y="101"/>
                    <a:pt x="2495" y="3000"/>
                  </a:cubicBezTo>
                  <a:cubicBezTo>
                    <a:pt x="1013" y="4972"/>
                    <a:pt x="-128" y="8117"/>
                    <a:pt x="11" y="1068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nvGrpSpPr>
            <p:cNvPr id="83" name="Group 96"/>
            <p:cNvGrpSpPr/>
            <p:nvPr/>
          </p:nvGrpSpPr>
          <p:grpSpPr>
            <a:xfrm>
              <a:off x="406400" y="304800"/>
              <a:ext cx="366917" cy="419398"/>
              <a:chOff x="0" y="0"/>
              <a:chExt cx="366916" cy="419397"/>
            </a:xfrm>
          </p:grpSpPr>
          <p:sp>
            <p:nvSpPr>
              <p:cNvPr id="84" name="chenying0907 93"/>
              <p:cNvSpPr/>
              <p:nvPr/>
            </p:nvSpPr>
            <p:spPr>
              <a:xfrm>
                <a:off x="101599" y="190499"/>
                <a:ext cx="149091" cy="145946"/>
              </a:xfrm>
              <a:custGeom>
                <a:avLst/>
                <a:gdLst/>
                <a:ahLst/>
                <a:cxnLst>
                  <a:cxn ang="0">
                    <a:pos x="wd2" y="hd2"/>
                  </a:cxn>
                  <a:cxn ang="5400000">
                    <a:pos x="wd2" y="hd2"/>
                  </a:cxn>
                  <a:cxn ang="10800000">
                    <a:pos x="wd2" y="hd2"/>
                  </a:cxn>
                  <a:cxn ang="16200000">
                    <a:pos x="wd2" y="hd2"/>
                  </a:cxn>
                </a:cxnLst>
                <a:rect l="0" t="0" r="r" b="b"/>
                <a:pathLst>
                  <a:path w="16832" h="17791" extrusionOk="0">
                    <a:moveTo>
                      <a:pt x="9796" y="17167"/>
                    </a:moveTo>
                    <a:cubicBezTo>
                      <a:pt x="16520" y="14516"/>
                      <a:pt x="20188" y="5138"/>
                      <a:pt x="12617" y="1065"/>
                    </a:cubicBezTo>
                    <a:cubicBezTo>
                      <a:pt x="7309" y="-1789"/>
                      <a:pt x="2010" y="1387"/>
                      <a:pt x="406" y="7113"/>
                    </a:cubicBezTo>
                    <a:cubicBezTo>
                      <a:pt x="-1412" y="13601"/>
                      <a:pt x="3086" y="19811"/>
                      <a:pt x="9796" y="17167"/>
                    </a:cubicBezTo>
                    <a:close/>
                  </a:path>
                </a:pathLst>
              </a:custGeom>
              <a:solidFill>
                <a:srgbClr val="FDD67A"/>
              </a:solid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5" name="chenying0907 94"/>
              <p:cNvSpPr/>
              <p:nvPr/>
            </p:nvSpPr>
            <p:spPr>
              <a:xfrm>
                <a:off x="228600" y="317500"/>
                <a:ext cx="138317" cy="1018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895" y="9106"/>
                      <a:pt x="13195" y="13108"/>
                      <a:pt x="21600"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86" name="chenying0907 95"/>
              <p:cNvSpPr/>
              <p:nvPr/>
            </p:nvSpPr>
            <p:spPr>
              <a:xfrm>
                <a:off x="0" y="0"/>
                <a:ext cx="120670" cy="21179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000" y="15637"/>
                      <a:pt x="5203" y="6721"/>
                      <a:pt x="0" y="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grpSp>
        <p:nvGrpSpPr>
          <p:cNvPr id="87" name="Group 133"/>
          <p:cNvGrpSpPr/>
          <p:nvPr/>
        </p:nvGrpSpPr>
        <p:grpSpPr>
          <a:xfrm>
            <a:off x="5617030" y="1467736"/>
            <a:ext cx="904098" cy="910638"/>
            <a:chOff x="0" y="0"/>
            <a:chExt cx="1210734" cy="1219492"/>
          </a:xfrm>
        </p:grpSpPr>
        <p:grpSp>
          <p:nvGrpSpPr>
            <p:cNvPr id="88" name="Group 130"/>
            <p:cNvGrpSpPr/>
            <p:nvPr/>
          </p:nvGrpSpPr>
          <p:grpSpPr>
            <a:xfrm>
              <a:off x="381000" y="114299"/>
              <a:ext cx="430138" cy="981840"/>
              <a:chOff x="0" y="0"/>
              <a:chExt cx="430137" cy="981838"/>
            </a:xfrm>
          </p:grpSpPr>
          <p:sp>
            <p:nvSpPr>
              <p:cNvPr id="91" name="chenying0907 128"/>
              <p:cNvSpPr/>
              <p:nvPr/>
            </p:nvSpPr>
            <p:spPr>
              <a:xfrm>
                <a:off x="0" y="152399"/>
                <a:ext cx="430138" cy="673150"/>
              </a:xfrm>
              <a:custGeom>
                <a:avLst/>
                <a:gdLst/>
                <a:ahLst/>
                <a:cxnLst>
                  <a:cxn ang="0">
                    <a:pos x="wd2" y="hd2"/>
                  </a:cxn>
                  <a:cxn ang="5400000">
                    <a:pos x="wd2" y="hd2"/>
                  </a:cxn>
                  <a:cxn ang="10800000">
                    <a:pos x="wd2" y="hd2"/>
                  </a:cxn>
                  <a:cxn ang="16200000">
                    <a:pos x="wd2" y="hd2"/>
                  </a:cxn>
                </a:cxnLst>
                <a:rect l="0" t="0" r="r" b="b"/>
                <a:pathLst>
                  <a:path w="12966" h="14861" extrusionOk="0">
                    <a:moveTo>
                      <a:pt x="12966" y="2126"/>
                    </a:moveTo>
                    <a:cubicBezTo>
                      <a:pt x="8862" y="-2957"/>
                      <a:pt x="-2646" y="2081"/>
                      <a:pt x="6558" y="6720"/>
                    </a:cubicBezTo>
                    <a:cubicBezTo>
                      <a:pt x="18954" y="12968"/>
                      <a:pt x="3567" y="18643"/>
                      <a:pt x="0" y="1162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2" name="chenying0907 129"/>
              <p:cNvSpPr/>
              <p:nvPr/>
            </p:nvSpPr>
            <p:spPr>
              <a:xfrm>
                <a:off x="139700" y="0"/>
                <a:ext cx="193425" cy="981839"/>
              </a:xfrm>
              <a:custGeom>
                <a:avLst/>
                <a:gdLst/>
                <a:ahLst/>
                <a:cxnLst>
                  <a:cxn ang="0">
                    <a:pos x="wd2" y="hd2"/>
                  </a:cxn>
                  <a:cxn ang="5400000">
                    <a:pos x="wd2" y="hd2"/>
                  </a:cxn>
                  <a:cxn ang="10800000">
                    <a:pos x="wd2" y="hd2"/>
                  </a:cxn>
                  <a:cxn ang="16200000">
                    <a:pos x="wd2" y="hd2"/>
                  </a:cxn>
                </a:cxnLst>
                <a:rect l="0" t="0" r="r" b="b"/>
                <a:pathLst>
                  <a:path w="20778" h="21257" extrusionOk="0">
                    <a:moveTo>
                      <a:pt x="20778" y="0"/>
                    </a:moveTo>
                    <a:cubicBezTo>
                      <a:pt x="18319" y="7572"/>
                      <a:pt x="17046" y="12672"/>
                      <a:pt x="2603" y="19810"/>
                    </a:cubicBezTo>
                    <a:cubicBezTo>
                      <a:pt x="5993" y="18040"/>
                      <a:pt x="-822" y="21600"/>
                      <a:pt x="84" y="2123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
          <p:nvSpPr>
            <p:cNvPr id="89" name="chenying0907 131"/>
            <p:cNvSpPr/>
            <p:nvPr/>
          </p:nvSpPr>
          <p:spPr>
            <a:xfrm>
              <a:off x="0" y="-1"/>
              <a:ext cx="1210735" cy="1219494"/>
            </a:xfrm>
            <a:custGeom>
              <a:avLst/>
              <a:gdLst/>
              <a:ahLst/>
              <a:cxnLst>
                <a:cxn ang="0">
                  <a:pos x="wd2" y="hd2"/>
                </a:cxn>
                <a:cxn ang="5400000">
                  <a:pos x="wd2" y="hd2"/>
                </a:cxn>
                <a:cxn ang="10800000">
                  <a:pos x="wd2" y="hd2"/>
                </a:cxn>
                <a:cxn ang="16200000">
                  <a:pos x="wd2" y="hd2"/>
                </a:cxn>
              </a:cxnLst>
              <a:rect l="0" t="0" r="r" b="b"/>
              <a:pathLst>
                <a:path w="19985" h="20366" extrusionOk="0">
                  <a:moveTo>
                    <a:pt x="462" y="7030"/>
                  </a:moveTo>
                  <a:cubicBezTo>
                    <a:pt x="-827" y="11175"/>
                    <a:pt x="624" y="16012"/>
                    <a:pt x="4309" y="18639"/>
                  </a:cubicBezTo>
                  <a:cubicBezTo>
                    <a:pt x="7649" y="21021"/>
                    <a:pt x="13815" y="21021"/>
                    <a:pt x="17013" y="18131"/>
                  </a:cubicBezTo>
                  <a:cubicBezTo>
                    <a:pt x="20235" y="15220"/>
                    <a:pt x="20773" y="8870"/>
                    <a:pt x="18940" y="5211"/>
                  </a:cubicBezTo>
                  <a:cubicBezTo>
                    <a:pt x="16928" y="1194"/>
                    <a:pt x="12375" y="-579"/>
                    <a:pt x="8066" y="167"/>
                  </a:cubicBezTo>
                  <a:cubicBezTo>
                    <a:pt x="5348" y="637"/>
                    <a:pt x="3022" y="2359"/>
                    <a:pt x="1544" y="4688"/>
                  </a:cubicBezTo>
                  <a:cubicBezTo>
                    <a:pt x="1075" y="5427"/>
                    <a:pt x="715" y="6215"/>
                    <a:pt x="462" y="703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0" name="chenying0907 132"/>
            <p:cNvSpPr/>
            <p:nvPr/>
          </p:nvSpPr>
          <p:spPr>
            <a:xfrm>
              <a:off x="101599" y="101600"/>
              <a:ext cx="992366" cy="999542"/>
            </a:xfrm>
            <a:custGeom>
              <a:avLst/>
              <a:gdLst/>
              <a:ahLst/>
              <a:cxnLst>
                <a:cxn ang="0">
                  <a:pos x="wd2" y="hd2"/>
                </a:cxn>
                <a:cxn ang="5400000">
                  <a:pos x="wd2" y="hd2"/>
                </a:cxn>
                <a:cxn ang="10800000">
                  <a:pos x="wd2" y="hd2"/>
                </a:cxn>
                <a:cxn ang="16200000">
                  <a:pos x="wd2" y="hd2"/>
                </a:cxn>
              </a:cxnLst>
              <a:rect l="0" t="0" r="r" b="b"/>
              <a:pathLst>
                <a:path w="19985" h="20366" extrusionOk="0">
                  <a:moveTo>
                    <a:pt x="462" y="7030"/>
                  </a:moveTo>
                  <a:cubicBezTo>
                    <a:pt x="-827" y="11175"/>
                    <a:pt x="624" y="16012"/>
                    <a:pt x="4309" y="18639"/>
                  </a:cubicBezTo>
                  <a:cubicBezTo>
                    <a:pt x="7649" y="21021"/>
                    <a:pt x="13815" y="21021"/>
                    <a:pt x="17013" y="18131"/>
                  </a:cubicBezTo>
                  <a:cubicBezTo>
                    <a:pt x="20235" y="15220"/>
                    <a:pt x="20773" y="8871"/>
                    <a:pt x="18940" y="5211"/>
                  </a:cubicBezTo>
                  <a:cubicBezTo>
                    <a:pt x="16928" y="1194"/>
                    <a:pt x="12375" y="-579"/>
                    <a:pt x="8066" y="167"/>
                  </a:cubicBezTo>
                  <a:cubicBezTo>
                    <a:pt x="5348" y="637"/>
                    <a:pt x="3022" y="2359"/>
                    <a:pt x="1544" y="4688"/>
                  </a:cubicBezTo>
                  <a:cubicBezTo>
                    <a:pt x="1075" y="5427"/>
                    <a:pt x="715" y="6215"/>
                    <a:pt x="462" y="7030"/>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grpSp>
        <p:nvGrpSpPr>
          <p:cNvPr id="93" name="Group 146"/>
          <p:cNvGrpSpPr/>
          <p:nvPr/>
        </p:nvGrpSpPr>
        <p:grpSpPr>
          <a:xfrm rot="310065">
            <a:off x="5801846" y="4589312"/>
            <a:ext cx="719952" cy="1040434"/>
            <a:chOff x="0" y="0"/>
            <a:chExt cx="500919" cy="723900"/>
          </a:xfrm>
        </p:grpSpPr>
        <p:sp>
          <p:nvSpPr>
            <p:cNvPr id="94" name="chenying0907 143"/>
            <p:cNvSpPr/>
            <p:nvPr/>
          </p:nvSpPr>
          <p:spPr>
            <a:xfrm>
              <a:off x="0" y="0"/>
              <a:ext cx="474831" cy="456258"/>
            </a:xfrm>
            <a:custGeom>
              <a:avLst/>
              <a:gdLst/>
              <a:ahLst/>
              <a:cxnLst>
                <a:cxn ang="0">
                  <a:pos x="wd2" y="hd2"/>
                </a:cxn>
                <a:cxn ang="5400000">
                  <a:pos x="wd2" y="hd2"/>
                </a:cxn>
                <a:cxn ang="10800000">
                  <a:pos x="wd2" y="hd2"/>
                </a:cxn>
                <a:cxn ang="16200000">
                  <a:pos x="wd2" y="hd2"/>
                </a:cxn>
              </a:cxnLst>
              <a:rect l="0" t="0" r="r" b="b"/>
              <a:pathLst>
                <a:path w="21600" h="21600" extrusionOk="0">
                  <a:moveTo>
                    <a:pt x="0" y="12316"/>
                  </a:moveTo>
                  <a:cubicBezTo>
                    <a:pt x="5888" y="13645"/>
                    <a:pt x="11503" y="17684"/>
                    <a:pt x="16232" y="21600"/>
                  </a:cubicBezTo>
                  <a:cubicBezTo>
                    <a:pt x="16985" y="16423"/>
                    <a:pt x="19304" y="12172"/>
                    <a:pt x="21600" y="7420"/>
                  </a:cubicBezTo>
                  <a:cubicBezTo>
                    <a:pt x="17493" y="4709"/>
                    <a:pt x="12412" y="2554"/>
                    <a:pt x="8179" y="0"/>
                  </a:cubicBezTo>
                  <a:cubicBezTo>
                    <a:pt x="5844" y="3147"/>
                    <a:pt x="0" y="12316"/>
                    <a:pt x="0" y="12316"/>
                  </a:cubicBezTo>
                  <a:close/>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5" name="chenying0907 144"/>
            <p:cNvSpPr/>
            <p:nvPr/>
          </p:nvSpPr>
          <p:spPr>
            <a:xfrm>
              <a:off x="342900" y="152400"/>
              <a:ext cx="158020" cy="559966"/>
            </a:xfrm>
            <a:custGeom>
              <a:avLst/>
              <a:gdLst/>
              <a:ahLst/>
              <a:cxnLst>
                <a:cxn ang="0">
                  <a:pos x="wd2" y="hd2"/>
                </a:cxn>
                <a:cxn ang="5400000">
                  <a:pos x="wd2" y="hd2"/>
                </a:cxn>
                <a:cxn ang="10800000">
                  <a:pos x="wd2" y="hd2"/>
                </a:cxn>
                <a:cxn ang="16200000">
                  <a:pos x="wd2" y="hd2"/>
                </a:cxn>
              </a:cxnLst>
              <a:rect l="0" t="0" r="r" b="b"/>
              <a:pathLst>
                <a:path w="21230" h="21600" extrusionOk="0">
                  <a:moveTo>
                    <a:pt x="17632" y="0"/>
                  </a:moveTo>
                  <a:cubicBezTo>
                    <a:pt x="17672" y="1883"/>
                    <a:pt x="18707" y="3743"/>
                    <a:pt x="19500" y="5607"/>
                  </a:cubicBezTo>
                  <a:cubicBezTo>
                    <a:pt x="20225" y="7310"/>
                    <a:pt x="19865" y="8992"/>
                    <a:pt x="20496" y="10675"/>
                  </a:cubicBezTo>
                  <a:cubicBezTo>
                    <a:pt x="20714" y="11254"/>
                    <a:pt x="21600" y="11759"/>
                    <a:pt x="21057" y="12344"/>
                  </a:cubicBezTo>
                  <a:cubicBezTo>
                    <a:pt x="20544" y="12895"/>
                    <a:pt x="18844" y="13467"/>
                    <a:pt x="17906" y="13967"/>
                  </a:cubicBezTo>
                  <a:cubicBezTo>
                    <a:pt x="15596" y="15199"/>
                    <a:pt x="12452" y="16407"/>
                    <a:pt x="10966" y="17735"/>
                  </a:cubicBezTo>
                  <a:cubicBezTo>
                    <a:pt x="9458" y="19083"/>
                    <a:pt x="7264" y="20323"/>
                    <a:pt x="5084" y="21600"/>
                  </a:cubicBezTo>
                  <a:cubicBezTo>
                    <a:pt x="3063" y="19220"/>
                    <a:pt x="3169" y="16730"/>
                    <a:pt x="2107" y="14321"/>
                  </a:cubicBezTo>
                  <a:cubicBezTo>
                    <a:pt x="1637" y="13255"/>
                    <a:pt x="1880" y="11987"/>
                    <a:pt x="0" y="11022"/>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sp>
          <p:nvSpPr>
            <p:cNvPr id="96" name="chenying0907 145"/>
            <p:cNvSpPr/>
            <p:nvPr/>
          </p:nvSpPr>
          <p:spPr>
            <a:xfrm>
              <a:off x="0" y="254000"/>
              <a:ext cx="376945" cy="469900"/>
            </a:xfrm>
            <a:custGeom>
              <a:avLst/>
              <a:gdLst/>
              <a:ahLst/>
              <a:cxnLst>
                <a:cxn ang="0">
                  <a:pos x="wd2" y="hd2"/>
                </a:cxn>
                <a:cxn ang="5400000">
                  <a:pos x="wd2" y="hd2"/>
                </a:cxn>
                <a:cxn ang="10800000">
                  <a:pos x="wd2" y="hd2"/>
                </a:cxn>
                <a:cxn ang="16200000">
                  <a:pos x="wd2" y="hd2"/>
                </a:cxn>
              </a:cxnLst>
              <a:rect l="0" t="0" r="r" b="b"/>
              <a:pathLst>
                <a:path w="21516" h="21600" extrusionOk="0">
                  <a:moveTo>
                    <a:pt x="10" y="0"/>
                  </a:moveTo>
                  <a:cubicBezTo>
                    <a:pt x="-84" y="1921"/>
                    <a:pt x="516" y="3484"/>
                    <a:pt x="778" y="5371"/>
                  </a:cubicBezTo>
                  <a:cubicBezTo>
                    <a:pt x="1042" y="7277"/>
                    <a:pt x="1010" y="9208"/>
                    <a:pt x="1492" y="11093"/>
                  </a:cubicBezTo>
                  <a:cubicBezTo>
                    <a:pt x="1693" y="11876"/>
                    <a:pt x="1866" y="12041"/>
                    <a:pt x="2719" y="12593"/>
                  </a:cubicBezTo>
                  <a:cubicBezTo>
                    <a:pt x="5572" y="14437"/>
                    <a:pt x="8919" y="15648"/>
                    <a:pt x="11743" y="17491"/>
                  </a:cubicBezTo>
                  <a:cubicBezTo>
                    <a:pt x="14563" y="19333"/>
                    <a:pt x="18557" y="19826"/>
                    <a:pt x="21516" y="21600"/>
                  </a:cubicBezTo>
                </a:path>
              </a:pathLst>
            </a:custGeom>
            <a:noFill/>
            <a:ln w="38100" cap="flat">
              <a:solidFill>
                <a:srgbClr val="46537A"/>
              </a:solidFill>
              <a:prstDash val="solid"/>
              <a:miter lim="400000"/>
            </a:ln>
            <a:effectLst/>
          </p:spPr>
          <p:txBody>
            <a:bodyPr wrap="square" lIns="38100" tIns="38100" rIns="38100" bIns="38100" numCol="1" anchor="ctr">
              <a:noAutofit/>
            </a:bodyPr>
            <a:lstStyle/>
            <a:p>
              <a:pPr defTabSz="457200">
                <a:defRPr sz="3000">
                  <a:solidFill>
                    <a:srgbClr val="FFFFFF"/>
                  </a:solidFill>
                  <a:effectLst>
                    <a:outerShdw blurRad="38100" dist="12700" dir="5400000">
                      <a:srgbClr val="000000">
                        <a:alpha val="50000"/>
                      </a:srgbClr>
                    </a:outerShdw>
                  </a:effectLst>
                </a:defRPr>
              </a:pPr>
              <a:endParaRPr/>
            </a:p>
          </p:txBody>
        </p:sp>
      </p:gr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upRigh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fade">
                                      <p:cBhvr>
                                        <p:cTn id="23" dur="500"/>
                                        <p:tgtEl>
                                          <p:spTgt spid="87"/>
                                        </p:tgtEl>
                                      </p:cBhvr>
                                    </p:animEffect>
                                    <p:anim calcmode="lin" valueType="num">
                                      <p:cBhvr>
                                        <p:cTn id="24" dur="500" fill="hold"/>
                                        <p:tgtEl>
                                          <p:spTgt spid="87"/>
                                        </p:tgtEl>
                                        <p:attrNameLst>
                                          <p:attrName>ppt_x</p:attrName>
                                        </p:attrNameLst>
                                      </p:cBhvr>
                                      <p:tavLst>
                                        <p:tav tm="0">
                                          <p:val>
                                            <p:strVal val="#ppt_x"/>
                                          </p:val>
                                        </p:tav>
                                        <p:tav tm="100000">
                                          <p:val>
                                            <p:strVal val="#ppt_x"/>
                                          </p:val>
                                        </p:tav>
                                      </p:tavLst>
                                    </p:anim>
                                    <p:anim calcmode="lin" valueType="num">
                                      <p:cBhvr>
                                        <p:cTn id="25" dur="500" fill="hold"/>
                                        <p:tgtEl>
                                          <p:spTgt spid="87"/>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0"/>
                                  </p:stCondLst>
                                  <p:childTnLst>
                                    <p:set>
                                      <p:cBhvr>
                                        <p:cTn id="27" dur="1" fill="hold">
                                          <p:stCondLst>
                                            <p:cond delay="0"/>
                                          </p:stCondLst>
                                        </p:cTn>
                                        <p:tgtEl>
                                          <p:spTgt spid="93"/>
                                        </p:tgtEl>
                                        <p:attrNameLst>
                                          <p:attrName>style.visibility</p:attrName>
                                        </p:attrNameLst>
                                      </p:cBhvr>
                                      <p:to>
                                        <p:strVal val="visible"/>
                                      </p:to>
                                    </p:set>
                                    <p:animEffect transition="in" filter="fade">
                                      <p:cBhvr>
                                        <p:cTn id="28" dur="500"/>
                                        <p:tgtEl>
                                          <p:spTgt spid="93"/>
                                        </p:tgtEl>
                                      </p:cBhvr>
                                    </p:animEffect>
                                    <p:anim calcmode="lin" valueType="num">
                                      <p:cBhvr>
                                        <p:cTn id="29" dur="500" fill="hold"/>
                                        <p:tgtEl>
                                          <p:spTgt spid="93"/>
                                        </p:tgtEl>
                                        <p:attrNameLst>
                                          <p:attrName>ppt_x</p:attrName>
                                        </p:attrNameLst>
                                      </p:cBhvr>
                                      <p:tavLst>
                                        <p:tav tm="0">
                                          <p:val>
                                            <p:strVal val="#ppt_x"/>
                                          </p:val>
                                        </p:tav>
                                        <p:tav tm="100000">
                                          <p:val>
                                            <p:strVal val="#ppt_x"/>
                                          </p:val>
                                        </p:tav>
                                      </p:tavLst>
                                    </p:anim>
                                    <p:anim calcmode="lin" valueType="num">
                                      <p:cBhvr>
                                        <p:cTn id="30" dur="500" fill="hold"/>
                                        <p:tgtEl>
                                          <p:spTgt spid="93"/>
                                        </p:tgtEl>
                                        <p:attrNameLst>
                                          <p:attrName>ppt_y</p:attrName>
                                        </p:attrNameLst>
                                      </p:cBhvr>
                                      <p:tavLst>
                                        <p:tav tm="0">
                                          <p:val>
                                            <p:strVal val="#ppt_y-.1"/>
                                          </p:val>
                                        </p:tav>
                                        <p:tav tm="100000">
                                          <p:val>
                                            <p:strVal val="#ppt_y"/>
                                          </p:val>
                                        </p:tav>
                                      </p:tavLst>
                                    </p:anim>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76"/>
                                        </p:tgtEl>
                                        <p:attrNameLst>
                                          <p:attrName>style.visibility</p:attrName>
                                        </p:attrNameLst>
                                      </p:cBhvr>
                                      <p:to>
                                        <p:strVal val="visible"/>
                                      </p:to>
                                    </p:set>
                                    <p:animEffect transition="in" filter="fade">
                                      <p:cBhvr>
                                        <p:cTn id="34" dur="500"/>
                                        <p:tgtEl>
                                          <p:spTgt spid="7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500"/>
                                        <p:tgtEl>
                                          <p:spTgt spid="7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fade">
                                      <p:cBhvr>
                                        <p:cTn id="4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76" grpId="0"/>
      <p:bldP spid="78" grpId="0"/>
      <p:bldP spid="79"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ags/tag5.xml><?xml version="1.0" encoding="utf-8"?>
<p:tagLst xmlns:a="http://schemas.openxmlformats.org/drawingml/2006/main" xmlns:r="http://schemas.openxmlformats.org/officeDocument/2006/relationships" xmlns:p="http://schemas.openxmlformats.org/presentationml/2006/main">
  <p:tag name="PA" val="v3.0.0"/>
</p:tagLst>
</file>

<file path=ppt/tags/tag6.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https://www.freeppt7.com-Best PowerPoint templates for free download">
  <a:themeElements>
    <a:clrScheme name="自定义 25">
      <a:dk1>
        <a:srgbClr val="000000"/>
      </a:dk1>
      <a:lt1>
        <a:srgbClr val="FFFFFF"/>
      </a:lt1>
      <a:dk2>
        <a:srgbClr val="51647E"/>
      </a:dk2>
      <a:lt2>
        <a:srgbClr val="E7E6E6"/>
      </a:lt2>
      <a:accent1>
        <a:srgbClr val="5B9BD5"/>
      </a:accent1>
      <a:accent2>
        <a:srgbClr val="ED7D31"/>
      </a:accent2>
      <a:accent3>
        <a:srgbClr val="A5A5A5"/>
      </a:accent3>
      <a:accent4>
        <a:srgbClr val="FFD77A"/>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1281</Words>
  <Application>Microsoft Macintosh PowerPoint</Application>
  <PresentationFormat>Widescreen</PresentationFormat>
  <Paragraphs>179</Paragraphs>
  <Slides>35</Slides>
  <Notes>34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DengXian</vt:lpstr>
      <vt:lpstr>Arial</vt:lpstr>
      <vt:lpstr>Calibri</vt:lpstr>
      <vt:lpstr>Helvetica</vt:lpstr>
      <vt:lpstr>萝莉体 第二版</vt:lpstr>
      <vt:lpstr>雅痞-简</vt:lpstr>
      <vt:lpstr>https://www.freeppt7.com-Best PowerPoint templates for free download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dc:title>
  <dc:creator/>
  <cp:lastModifiedBy>Microsoft Office User</cp:lastModifiedBy>
  <cp:revision>45</cp:revision>
  <dcterms:created xsi:type="dcterms:W3CDTF">2016-08-03T07:39:00Z</dcterms:created>
  <dcterms:modified xsi:type="dcterms:W3CDTF">2022-03-13T15:36:54Z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